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6.jpeg" ContentType="image/jpeg"/>
  <Override PartName="/ppt/media/image53.wmf" ContentType="image/x-wmf"/>
  <Override PartName="/ppt/media/image52.jpeg" ContentType="image/jpeg"/>
  <Override PartName="/ppt/media/image43.wmf" ContentType="image/x-wmf"/>
  <Override PartName="/ppt/media/image40.wmf" ContentType="image/x-wmf"/>
  <Override PartName="/ppt/media/image38.wmf" ContentType="image/x-wmf"/>
  <Override PartName="/ppt/media/image37.png" ContentType="image/png"/>
  <Override PartName="/ppt/media/image15.wmf" ContentType="image/x-wmf"/>
  <Override PartName="/ppt/media/image39.wmf" ContentType="image/x-wmf"/>
  <Override PartName="/ppt/media/image14.wmf" ContentType="image/x-wmf"/>
  <Override PartName="/ppt/media/image12.wmf" ContentType="image/x-wmf"/>
  <Override PartName="/ppt/media/image10.wmf" ContentType="image/x-wmf"/>
  <Override PartName="/ppt/media/image16.wmf" ContentType="image/x-wmf"/>
  <Override PartName="/ppt/media/image18.wmf" ContentType="image/x-wmf"/>
  <Override PartName="/ppt/media/image19.wmf" ContentType="image/x-wmf"/>
  <Override PartName="/ppt/media/image45.wmf" ContentType="image/x-wmf"/>
  <Override PartName="/ppt/media/image20.wmf" ContentType="image/x-wmf"/>
  <Override PartName="/ppt/media/image21.wmf" ContentType="image/x-wmf"/>
  <Override PartName="/ppt/media/image47.wmf" ContentType="image/x-wmf"/>
  <Override PartName="/ppt/media/image22.wmf" ContentType="image/x-wmf"/>
  <Override PartName="/ppt/media/image48.wmf" ContentType="image/x-wmf"/>
  <Override PartName="/ppt/media/image23.wmf" ContentType="image/x-wmf"/>
  <Override PartName="/ppt/media/image49.wmf" ContentType="image/x-wmf"/>
  <Override PartName="/ppt/media/image24.wmf" ContentType="image/x-wmf"/>
  <Override PartName="/ppt/media/image28.wmf" ContentType="image/x-wmf"/>
  <Override PartName="/ppt/media/image55.wmf" ContentType="image/x-wmf"/>
  <Override PartName="/ppt/media/image42.jpeg" ContentType="image/jpeg"/>
  <Override PartName="/ppt/media/image30.wmf" ContentType="image/x-wmf"/>
  <Override PartName="/ppt/media/image57.wmf" ContentType="image/x-wmf"/>
  <Override PartName="/ppt/media/image32.wmf" ContentType="image/x-wmf"/>
  <Override PartName="/ppt/media/image59.wmf" ContentType="image/x-wmf"/>
  <Override PartName="/ppt/media/image34.wmf" ContentType="image/x-wmf"/>
  <Override PartName="/ppt/media/image41.png" ContentType="image/png"/>
  <Override PartName="/ppt/media/image36.wmf" ContentType="image/x-wmf"/>
  <Override PartName="/ppt/media/image46.jpeg" ContentType="image/jpeg"/>
  <Override PartName="/ppt/media/image13.jpeg" ContentType="image/jpeg"/>
  <Override PartName="/ppt/media/image50.wmf" ContentType="image/x-wmf"/>
  <Override PartName="/ppt/media/image44.jpeg" ContentType="image/jpeg"/>
  <Override PartName="/ppt/media/image11.jpeg" ContentType="image/jpeg"/>
  <Override PartName="/ppt/media/image17.jpeg" ContentType="image/jpeg"/>
  <Override PartName="/ppt/media/image54.jpeg" ContentType="image/jpeg"/>
  <Override PartName="/ppt/media/image9.wmf" ContentType="image/x-wmf"/>
  <Override PartName="/ppt/media/image7.wmf" ContentType="image/x-wmf"/>
  <Override PartName="/ppt/media/image3.wmf" ContentType="image/x-wmf"/>
  <Override PartName="/ppt/media/image2.wmf" ContentType="image/x-wmf"/>
  <Override PartName="/ppt/media/image5.wmf" ContentType="image/x-wmf"/>
  <Override PartName="/ppt/media/image8.wmf" ContentType="image/x-wmf"/>
  <Override PartName="/ppt/media/image51.wmf" ContentType="image/x-wmf"/>
  <Override PartName="/ppt/media/image1.png" ContentType="image/png"/>
  <Override PartName="/ppt/media/image4.jpeg" ContentType="image/jpeg"/>
  <Override PartName="/ppt/media/image6.jpeg" ContentType="image/jpeg"/>
  <Override PartName="/ppt/media/image26.wmf" ContentType="image/x-wmf"/>
  <Override PartName="/ppt/media/image31.png" ContentType="image/png"/>
  <Override PartName="/ppt/media/image58.jpeg" ContentType="image/jpeg"/>
  <Override PartName="/ppt/media/image25.jpeg" ContentType="image/jpeg"/>
  <Override PartName="/ppt/media/image27.jpeg" ContentType="image/jpeg"/>
  <Override PartName="/ppt/media/image29.jpeg" ContentType="image/jpeg"/>
  <Override PartName="/ppt/media/image33.jpeg" ContentType="image/jpeg"/>
  <Override PartName="/ppt/media/image35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90520" y="6273720"/>
            <a:ext cx="98856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jpeg"/><Relationship Id="rId3" Type="http://schemas.openxmlformats.org/officeDocument/2006/relationships/image" Target="../media/image34.wmf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wmf"/><Relationship Id="rId3" Type="http://schemas.openxmlformats.org/officeDocument/2006/relationships/image" Target="../media/image39.wmf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wm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wm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wmf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wmf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wmf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wmf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wmf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image" Target="../media/image10.wmf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385920" cy="70387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88000" y="1800000"/>
            <a:ext cx="8423280" cy="309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1080000" y="2555640"/>
            <a:ext cx="738072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In our documentation </a:t>
            </a:r>
            <a:br/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we trust !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-507960" y="1091880"/>
            <a:ext cx="934488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4"/>
          <p:cNvSpPr/>
          <p:nvPr/>
        </p:nvSpPr>
        <p:spPr>
          <a:xfrm>
            <a:off x="-507960" y="3048120"/>
            <a:ext cx="934488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85" name="CustomShape 5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5" name="Picture 107" descr=""/>
          <p:cNvPicPr/>
          <p:nvPr/>
        </p:nvPicPr>
        <p:blipFill>
          <a:blip r:embed="rId1"/>
          <a:stretch/>
        </p:blipFill>
        <p:spPr>
          <a:xfrm>
            <a:off x="-143640" y="-144000"/>
            <a:ext cx="9430200" cy="7702560"/>
          </a:xfrm>
          <a:prstGeom prst="rect">
            <a:avLst/>
          </a:prstGeom>
          <a:ln>
            <a:noFill/>
          </a:ln>
        </p:spPr>
      </p:pic>
      <p:pic>
        <p:nvPicPr>
          <p:cNvPr id="44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447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48" name="TextShape 4"/>
          <p:cNvSpPr txBox="1"/>
          <p:nvPr/>
        </p:nvSpPr>
        <p:spPr>
          <a:xfrm>
            <a:off x="0" y="4824000"/>
            <a:ext cx="8982000" cy="74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Wiki, Confluence, Backlog...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1" name="Picture 112" descr=""/>
          <p:cNvPicPr/>
          <p:nvPr/>
        </p:nvPicPr>
        <p:blipFill>
          <a:blip r:embed="rId1"/>
          <a:stretch/>
        </p:blipFill>
        <p:spPr>
          <a:xfrm>
            <a:off x="-648000" y="-767520"/>
            <a:ext cx="11158560" cy="7678080"/>
          </a:xfrm>
          <a:prstGeom prst="rect">
            <a:avLst/>
          </a:prstGeom>
          <a:ln>
            <a:noFill/>
          </a:ln>
        </p:spPr>
      </p:pic>
      <p:pic>
        <p:nvPicPr>
          <p:cNvPr id="452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453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4" name="TextShape 4"/>
          <p:cNvSpPr txBox="1"/>
          <p:nvPr/>
        </p:nvSpPr>
        <p:spPr>
          <a:xfrm>
            <a:off x="2871000" y="5017320"/>
            <a:ext cx="1089000" cy="74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4400" spc="-1" strike="noStrike">
                <a:solidFill>
                  <a:srgbClr val="c9211e"/>
                </a:solidFill>
                <a:latin typeface="DejaVu Sans"/>
              </a:rPr>
              <a:t>OK</a:t>
            </a:r>
            <a:endParaRPr b="0" lang="en-GB" sz="44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455" name="TextShape 5"/>
          <p:cNvSpPr txBox="1"/>
          <p:nvPr/>
        </p:nvSpPr>
        <p:spPr>
          <a:xfrm>
            <a:off x="6192000" y="2137320"/>
            <a:ext cx="1064520" cy="74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4400" spc="-1" strike="noStrike">
                <a:solidFill>
                  <a:srgbClr val="c9211e"/>
                </a:solidFill>
                <a:latin typeface="DejaVu Sans"/>
              </a:rPr>
              <a:t>KO</a:t>
            </a:r>
            <a:endParaRPr b="0" lang="en-GB" sz="44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8" name="Picture 117" descr=""/>
          <p:cNvPicPr/>
          <p:nvPr/>
        </p:nvPicPr>
        <p:blipFill>
          <a:blip r:embed="rId1"/>
          <a:stretch/>
        </p:blipFill>
        <p:spPr>
          <a:xfrm>
            <a:off x="-387720" y="-72000"/>
            <a:ext cx="9674280" cy="7147080"/>
          </a:xfrm>
          <a:prstGeom prst="rect">
            <a:avLst/>
          </a:prstGeom>
          <a:ln>
            <a:noFill/>
          </a:ln>
        </p:spPr>
      </p:pic>
      <p:pic>
        <p:nvPicPr>
          <p:cNvPr id="45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61" name="TextShape 4"/>
          <p:cNvSpPr txBox="1"/>
          <p:nvPr/>
        </p:nvSpPr>
        <p:spPr>
          <a:xfrm>
            <a:off x="2036160" y="468360"/>
            <a:ext cx="4371840" cy="269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BDD: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Behavior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Driven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Development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4" name="Picture 122" descr=""/>
          <p:cNvPicPr/>
          <p:nvPr/>
        </p:nvPicPr>
        <p:blipFill>
          <a:blip r:embed="rId1"/>
          <a:stretch/>
        </p:blipFill>
        <p:spPr>
          <a:xfrm>
            <a:off x="-8640" y="804600"/>
            <a:ext cx="9142560" cy="5271480"/>
          </a:xfrm>
          <a:prstGeom prst="rect">
            <a:avLst/>
          </a:prstGeom>
          <a:ln>
            <a:noFill/>
          </a:ln>
        </p:spPr>
      </p:pic>
      <p:sp>
        <p:nvSpPr>
          <p:cNvPr id="465" name="CustomShape 3"/>
          <p:cNvSpPr/>
          <p:nvPr/>
        </p:nvSpPr>
        <p:spPr>
          <a:xfrm>
            <a:off x="72000" y="6553800"/>
            <a:ext cx="3235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pic>
        <p:nvPicPr>
          <p:cNvPr id="469" name="Picture 127" descr=""/>
          <p:cNvPicPr/>
          <p:nvPr/>
        </p:nvPicPr>
        <p:blipFill>
          <a:blip r:embed="rId2"/>
          <a:stretch/>
        </p:blipFill>
        <p:spPr>
          <a:xfrm>
            <a:off x="-360000" y="0"/>
            <a:ext cx="11568960" cy="692892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72360" y="6553080"/>
            <a:ext cx="20570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471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4" name="Picture 132" descr=""/>
          <p:cNvPicPr/>
          <p:nvPr/>
        </p:nvPicPr>
        <p:blipFill>
          <a:blip r:embed="rId1"/>
          <a:stretch/>
        </p:blipFill>
        <p:spPr>
          <a:xfrm>
            <a:off x="-504000" y="0"/>
            <a:ext cx="10726920" cy="7102800"/>
          </a:xfrm>
          <a:prstGeom prst="rect">
            <a:avLst/>
          </a:prstGeom>
          <a:ln>
            <a:noFill/>
          </a:ln>
        </p:spPr>
      </p:pic>
      <p:pic>
        <p:nvPicPr>
          <p:cNvPr id="47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476" name="CustomShape 3"/>
          <p:cNvSpPr/>
          <p:nvPr/>
        </p:nvSpPr>
        <p:spPr>
          <a:xfrm>
            <a:off x="72360" y="6553080"/>
            <a:ext cx="20570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icture 135" descr=""/>
          <p:cNvPicPr/>
          <p:nvPr/>
        </p:nvPicPr>
        <p:blipFill>
          <a:blip r:embed="rId1"/>
          <a:stretch/>
        </p:blipFill>
        <p:spPr>
          <a:xfrm>
            <a:off x="-72000" y="0"/>
            <a:ext cx="9286920" cy="6910920"/>
          </a:xfrm>
          <a:prstGeom prst="rect">
            <a:avLst/>
          </a:prstGeom>
          <a:ln>
            <a:noFill/>
          </a:ln>
        </p:spPr>
      </p:pic>
      <p:sp>
        <p:nvSpPr>
          <p:cNvPr id="478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pic>
        <p:nvPicPr>
          <p:cNvPr id="481" name="Picture 7" descr=""/>
          <p:cNvPicPr/>
          <p:nvPr/>
        </p:nvPicPr>
        <p:blipFill>
          <a:blip r:embed="rId3"/>
          <a:stretch/>
        </p:blipFill>
        <p:spPr>
          <a:xfrm>
            <a:off x="1055160" y="2212200"/>
            <a:ext cx="7079760" cy="1890720"/>
          </a:xfrm>
          <a:prstGeom prst="rect">
            <a:avLst/>
          </a:prstGeom>
          <a:ln>
            <a:noFill/>
          </a:ln>
        </p:spPr>
      </p:pic>
      <p:sp>
        <p:nvSpPr>
          <p:cNvPr id="482" name="CustomShape 3"/>
          <p:cNvSpPr/>
          <p:nvPr/>
        </p:nvSpPr>
        <p:spPr>
          <a:xfrm>
            <a:off x="72000" y="6553440"/>
            <a:ext cx="3235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48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pic>
        <p:nvPicPr>
          <p:cNvPr id="487" name="Picture 168" descr=""/>
          <p:cNvPicPr/>
          <p:nvPr/>
        </p:nvPicPr>
        <p:blipFill>
          <a:blip r:embed="rId2"/>
          <a:stretch/>
        </p:blipFill>
        <p:spPr>
          <a:xfrm>
            <a:off x="432000" y="47880"/>
            <a:ext cx="7486920" cy="6724440"/>
          </a:xfrm>
          <a:prstGeom prst="rect">
            <a:avLst/>
          </a:prstGeom>
          <a:ln>
            <a:noFill/>
          </a:ln>
        </p:spPr>
      </p:pic>
      <p:sp>
        <p:nvSpPr>
          <p:cNvPr id="488" name="CustomShape 4"/>
          <p:cNvSpPr/>
          <p:nvPr/>
        </p:nvSpPr>
        <p:spPr>
          <a:xfrm>
            <a:off x="72000" y="6554160"/>
            <a:ext cx="3235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141" descr=""/>
          <p:cNvPicPr/>
          <p:nvPr/>
        </p:nvPicPr>
        <p:blipFill>
          <a:blip r:embed="rId1"/>
          <a:stretch/>
        </p:blipFill>
        <p:spPr>
          <a:xfrm>
            <a:off x="0" y="-72000"/>
            <a:ext cx="10078920" cy="7054920"/>
          </a:xfrm>
          <a:prstGeom prst="rect">
            <a:avLst/>
          </a:prstGeom>
          <a:ln>
            <a:noFill/>
          </a:ln>
        </p:spPr>
      </p:pic>
      <p:sp>
        <p:nvSpPr>
          <p:cNvPr id="490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93" name="CustomShape 4"/>
          <p:cNvSpPr/>
          <p:nvPr/>
        </p:nvSpPr>
        <p:spPr>
          <a:xfrm>
            <a:off x="72000" y="655308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49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icture 147" descr=""/>
          <p:cNvPicPr/>
          <p:nvPr/>
        </p:nvPicPr>
        <p:blipFill>
          <a:blip r:embed="rId1"/>
          <a:stretch/>
        </p:blipFill>
        <p:spPr>
          <a:xfrm>
            <a:off x="-1341720" y="-72000"/>
            <a:ext cx="12194280" cy="7054920"/>
          </a:xfrm>
          <a:prstGeom prst="rect">
            <a:avLst/>
          </a:prstGeom>
          <a:ln>
            <a:noFill/>
          </a:ln>
        </p:spPr>
      </p:pic>
      <p:sp>
        <p:nvSpPr>
          <p:cNvPr id="496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99" name="CustomShape 4"/>
          <p:cNvSpPr/>
          <p:nvPr/>
        </p:nvSpPr>
        <p:spPr>
          <a:xfrm>
            <a:off x="72000" y="655308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0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87" descr=""/>
          <p:cNvPicPr/>
          <p:nvPr/>
        </p:nvPicPr>
        <p:blipFill>
          <a:blip r:embed="rId1"/>
          <a:stretch/>
        </p:blipFill>
        <p:spPr>
          <a:xfrm>
            <a:off x="-216000" y="0"/>
            <a:ext cx="9574560" cy="698256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72000" y="6552360"/>
            <a:ext cx="15314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G. Reinhart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1" name="TextShape 4"/>
          <p:cNvSpPr txBox="1"/>
          <p:nvPr/>
        </p:nvSpPr>
        <p:spPr>
          <a:xfrm>
            <a:off x="360000" y="2785680"/>
            <a:ext cx="6226560" cy="204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Gé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ral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d 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Rei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nh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art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De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v, 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EM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,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PO 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de 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th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eG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ar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de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ne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r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3" name="Picture 155" descr=""/>
          <p:cNvPicPr/>
          <p:nvPr/>
        </p:nvPicPr>
        <p:blipFill>
          <a:blip r:embed="rId1"/>
          <a:stretch/>
        </p:blipFill>
        <p:spPr>
          <a:xfrm>
            <a:off x="-791640" y="-695520"/>
            <a:ext cx="11518200" cy="7678080"/>
          </a:xfrm>
          <a:prstGeom prst="rect">
            <a:avLst/>
          </a:prstGeom>
          <a:ln>
            <a:noFill/>
          </a:ln>
        </p:spPr>
      </p:pic>
      <p:pic>
        <p:nvPicPr>
          <p:cNvPr id="50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505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06" name="TextShape 4"/>
          <p:cNvSpPr txBox="1"/>
          <p:nvPr/>
        </p:nvSpPr>
        <p:spPr>
          <a:xfrm>
            <a:off x="504000" y="2304000"/>
            <a:ext cx="7346520" cy="275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Guidé</a:t>
            </a:r>
            <a:endParaRPr b="0" lang="en-GB" sz="6000" spc="-1" strike="noStrike">
              <a:solidFill>
                <a:srgbClr val="ffffff"/>
              </a:solidFill>
              <a:latin typeface="Arial"/>
            </a:endParaRPr>
          </a:p>
          <a:p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Inclue dans 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   le cycle de dev</a:t>
            </a:r>
            <a:endParaRPr b="0" lang="en-GB" sz="6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4644360" y="322452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Refactoring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2069640" y="279252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Revue de </a:t>
            </a:r>
            <a:r>
              <a:rPr b="0" lang="en-GB" sz="1800" spc="-1" strike="noStrike">
                <a:latin typeface="Arial"/>
              </a:rPr>
              <a:t>code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2196360" y="212796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Merge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0" name="CustomShape 4"/>
          <p:cNvSpPr/>
          <p:nvPr/>
        </p:nvSpPr>
        <p:spPr>
          <a:xfrm>
            <a:off x="3060360" y="3313080"/>
            <a:ext cx="1656000" cy="62460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Doc</a:t>
            </a:r>
            <a:r>
              <a:rPr b="0" lang="en-GB" sz="1800" spc="-1" strike="noStrike">
                <a:latin typeface="Arial"/>
              </a:rPr>
              <a:t>ume</a:t>
            </a:r>
            <a:r>
              <a:rPr b="0" lang="en-GB" sz="1800" spc="-1" strike="noStrike">
                <a:latin typeface="Arial"/>
              </a:rPr>
              <a:t>ntati</a:t>
            </a:r>
            <a:r>
              <a:rPr b="0" lang="en-GB" sz="1800" spc="-1" strike="noStrike">
                <a:latin typeface="Arial"/>
              </a:rPr>
              <a:t>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1" name="CustomShape 5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6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: 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h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tt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:/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/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w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w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w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x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l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1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514" name="CustomShape 7"/>
          <p:cNvSpPr/>
          <p:nvPr/>
        </p:nvSpPr>
        <p:spPr>
          <a:xfrm>
            <a:off x="72000" y="6554160"/>
            <a:ext cx="3235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u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: 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tt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:/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/t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g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a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d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n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r.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k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k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g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u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.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15" name="CustomShape 8"/>
          <p:cNvSpPr/>
          <p:nvPr/>
        </p:nvSpPr>
        <p:spPr>
          <a:xfrm>
            <a:off x="3778920" y="1871640"/>
            <a:ext cx="1656000" cy="62460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6" name="CustomShape 9"/>
          <p:cNvSpPr/>
          <p:nvPr/>
        </p:nvSpPr>
        <p:spPr>
          <a:xfrm>
            <a:off x="5436360" y="264852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é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7" name="CustomShape 10"/>
          <p:cNvSpPr/>
          <p:nvPr/>
        </p:nvSpPr>
        <p:spPr>
          <a:xfrm>
            <a:off x="4176000" y="3744000"/>
            <a:ext cx="1259640" cy="11509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11"/>
          <p:cNvSpPr/>
          <p:nvPr/>
        </p:nvSpPr>
        <p:spPr>
          <a:xfrm>
            <a:off x="4546800" y="3778200"/>
            <a:ext cx="542520" cy="543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12"/>
          <p:cNvSpPr/>
          <p:nvPr/>
        </p:nvSpPr>
        <p:spPr>
          <a:xfrm>
            <a:off x="4445640" y="4505760"/>
            <a:ext cx="718920" cy="389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3"/>
          <p:cNvSpPr/>
          <p:nvPr/>
        </p:nvSpPr>
        <p:spPr>
          <a:xfrm>
            <a:off x="4445640" y="4505760"/>
            <a:ext cx="358560" cy="389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4"/>
          <p:cNvSpPr/>
          <p:nvPr/>
        </p:nvSpPr>
        <p:spPr>
          <a:xfrm>
            <a:off x="4716360" y="4289400"/>
            <a:ext cx="176400" cy="547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5"/>
          <p:cNvSpPr/>
          <p:nvPr/>
        </p:nvSpPr>
        <p:spPr>
          <a:xfrm>
            <a:off x="4754880" y="4666320"/>
            <a:ext cx="95040" cy="1702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6"/>
          <p:cNvSpPr/>
          <p:nvPr/>
        </p:nvSpPr>
        <p:spPr>
          <a:xfrm>
            <a:off x="4716360" y="4408200"/>
            <a:ext cx="176400" cy="108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7"/>
          <p:cNvSpPr/>
          <p:nvPr/>
        </p:nvSpPr>
        <p:spPr>
          <a:xfrm>
            <a:off x="4428360" y="3990240"/>
            <a:ext cx="752400" cy="453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8"/>
          <p:cNvSpPr/>
          <p:nvPr/>
        </p:nvSpPr>
        <p:spPr>
          <a:xfrm>
            <a:off x="4806000" y="3990240"/>
            <a:ext cx="374760" cy="4536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9"/>
          <p:cNvSpPr/>
          <p:nvPr/>
        </p:nvSpPr>
        <p:spPr>
          <a:xfrm>
            <a:off x="4534920" y="3906360"/>
            <a:ext cx="537840" cy="3700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20"/>
          <p:cNvSpPr/>
          <p:nvPr/>
        </p:nvSpPr>
        <p:spPr>
          <a:xfrm>
            <a:off x="4556160" y="3906360"/>
            <a:ext cx="502920" cy="3783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21"/>
          <p:cNvSpPr/>
          <p:nvPr/>
        </p:nvSpPr>
        <p:spPr>
          <a:xfrm>
            <a:off x="5003640" y="4143960"/>
            <a:ext cx="6264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22"/>
          <p:cNvSpPr/>
          <p:nvPr/>
        </p:nvSpPr>
        <p:spPr>
          <a:xfrm>
            <a:off x="4544640" y="4143960"/>
            <a:ext cx="6192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3"/>
          <p:cNvSpPr/>
          <p:nvPr/>
        </p:nvSpPr>
        <p:spPr>
          <a:xfrm>
            <a:off x="4633920" y="4154760"/>
            <a:ext cx="342720" cy="1173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4"/>
          <p:cNvSpPr/>
          <p:nvPr/>
        </p:nvSpPr>
        <p:spPr>
          <a:xfrm>
            <a:off x="4643280" y="4158720"/>
            <a:ext cx="144720" cy="105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5"/>
          <p:cNvSpPr/>
          <p:nvPr/>
        </p:nvSpPr>
        <p:spPr>
          <a:xfrm>
            <a:off x="4822200" y="4158720"/>
            <a:ext cx="144000" cy="105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6"/>
          <p:cNvSpPr/>
          <p:nvPr/>
        </p:nvSpPr>
        <p:spPr>
          <a:xfrm>
            <a:off x="4563000" y="4402080"/>
            <a:ext cx="241200" cy="43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7"/>
          <p:cNvSpPr/>
          <p:nvPr/>
        </p:nvSpPr>
        <p:spPr>
          <a:xfrm>
            <a:off x="4806000" y="4402080"/>
            <a:ext cx="240120" cy="43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8"/>
          <p:cNvSpPr/>
          <p:nvPr/>
        </p:nvSpPr>
        <p:spPr>
          <a:xfrm>
            <a:off x="4688280" y="4185360"/>
            <a:ext cx="230400" cy="1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9"/>
          <p:cNvSpPr/>
          <p:nvPr/>
        </p:nvSpPr>
        <p:spPr>
          <a:xfrm>
            <a:off x="4688280" y="4307040"/>
            <a:ext cx="231480" cy="74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30"/>
          <p:cNvSpPr/>
          <p:nvPr/>
        </p:nvSpPr>
        <p:spPr>
          <a:xfrm>
            <a:off x="4716000" y="4184640"/>
            <a:ext cx="5472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31"/>
          <p:cNvSpPr/>
          <p:nvPr/>
        </p:nvSpPr>
        <p:spPr>
          <a:xfrm>
            <a:off x="4837680" y="4184640"/>
            <a:ext cx="5436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32"/>
          <p:cNvSpPr/>
          <p:nvPr/>
        </p:nvSpPr>
        <p:spPr>
          <a:xfrm>
            <a:off x="2578680" y="3376080"/>
            <a:ext cx="1218960" cy="11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0" name="Picture 11" descr=""/>
          <p:cNvPicPr/>
          <p:nvPr/>
        </p:nvPicPr>
        <p:blipFill>
          <a:blip r:embed="rId2"/>
          <a:stretch/>
        </p:blipFill>
        <p:spPr>
          <a:xfrm>
            <a:off x="3359880" y="797400"/>
            <a:ext cx="1152000" cy="1181880"/>
          </a:xfrm>
          <a:prstGeom prst="rect">
            <a:avLst/>
          </a:prstGeom>
          <a:ln>
            <a:noFill/>
          </a:ln>
        </p:spPr>
      </p:pic>
      <p:sp>
        <p:nvSpPr>
          <p:cNvPr id="541" name="TextShape 33"/>
          <p:cNvSpPr txBox="1"/>
          <p:nvPr/>
        </p:nvSpPr>
        <p:spPr>
          <a:xfrm>
            <a:off x="216000" y="5112000"/>
            <a:ext cx="9001800" cy="127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l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s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l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m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s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l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y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l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v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CustomShape 34"/>
          <p:cNvSpPr/>
          <p:nvPr/>
        </p:nvSpPr>
        <p:spPr>
          <a:xfrm>
            <a:off x="5364360" y="201708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3" name="CustomShape 35"/>
          <p:cNvSpPr/>
          <p:nvPr/>
        </p:nvSpPr>
        <p:spPr>
          <a:xfrm>
            <a:off x="4633200" y="2523240"/>
            <a:ext cx="731160" cy="8607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36"/>
          <p:cNvSpPr/>
          <p:nvPr/>
        </p:nvSpPr>
        <p:spPr>
          <a:xfrm rot="10620000">
            <a:off x="3819240" y="2496600"/>
            <a:ext cx="731160" cy="8607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2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4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548" name="CustomShape 3"/>
          <p:cNvSpPr/>
          <p:nvPr/>
        </p:nvSpPr>
        <p:spPr>
          <a:xfrm>
            <a:off x="72000" y="6554160"/>
            <a:ext cx="3235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49" name="TextShape 4"/>
          <p:cNvSpPr txBox="1"/>
          <p:nvPr/>
        </p:nvSpPr>
        <p:spPr>
          <a:xfrm>
            <a:off x="576000" y="320760"/>
            <a:ext cx="7218720" cy="6596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G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m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br/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Q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	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v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p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l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f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r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m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	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v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p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r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j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t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	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v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f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r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Q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Q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d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m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m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t</a:t>
            </a:r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q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</a:t>
            </a:r>
            <a:br/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2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ce: 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https: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//ww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w.pe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xels.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5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553" name="CustomShape 3"/>
          <p:cNvSpPr/>
          <p:nvPr/>
        </p:nvSpPr>
        <p:spPr>
          <a:xfrm>
            <a:off x="72000" y="6554160"/>
            <a:ext cx="3235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https://t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hegard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ener.kel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koogro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54" name="TextShape 4"/>
          <p:cNvSpPr txBox="1"/>
          <p:nvPr/>
        </p:nvSpPr>
        <p:spPr>
          <a:xfrm>
            <a:off x="576000" y="320760"/>
            <a:ext cx="5267880" cy="245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Lignes directrices</a:t>
            </a:r>
            <a:br/>
            <a:br/>
            <a:br/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Picture 2" descr=""/>
          <p:cNvPicPr/>
          <p:nvPr/>
        </p:nvPicPr>
        <p:blipFill>
          <a:blip r:embed="rId1"/>
          <a:stretch/>
        </p:blipFill>
        <p:spPr>
          <a:xfrm>
            <a:off x="-291960" y="36720"/>
            <a:ext cx="12711960" cy="6815880"/>
          </a:xfrm>
          <a:prstGeom prst="rect">
            <a:avLst/>
          </a:prstGeom>
          <a:ln>
            <a:noFill/>
          </a:ln>
        </p:spPr>
      </p:pic>
      <p:sp>
        <p:nvSpPr>
          <p:cNvPr id="556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8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60" name="TextShape 4"/>
          <p:cNvSpPr txBox="1"/>
          <p:nvPr/>
        </p:nvSpPr>
        <p:spPr>
          <a:xfrm>
            <a:off x="360000" y="4608000"/>
            <a:ext cx="7381800" cy="1864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Documentation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Trust Agreement</a:t>
            </a:r>
            <a:endParaRPr b="0" lang="en-GB" sz="6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175" descr=""/>
          <p:cNvPicPr/>
          <p:nvPr/>
        </p:nvPicPr>
        <p:blipFill>
          <a:blip r:embed="rId1"/>
          <a:stretch/>
        </p:blipFill>
        <p:spPr>
          <a:xfrm>
            <a:off x="-504000" y="-1152000"/>
            <a:ext cx="9646920" cy="9286920"/>
          </a:xfrm>
          <a:prstGeom prst="rect">
            <a:avLst/>
          </a:prstGeom>
          <a:ln>
            <a:noFill/>
          </a:ln>
        </p:spPr>
      </p:pic>
      <p:sp>
        <p:nvSpPr>
          <p:cNvPr id="562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6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69" name="Picture 189" descr=""/>
          <p:cNvPicPr/>
          <p:nvPr/>
        </p:nvPicPr>
        <p:blipFill>
          <a:blip r:embed="rId1"/>
          <a:stretch/>
        </p:blipFill>
        <p:spPr>
          <a:xfrm>
            <a:off x="-216000" y="-3377520"/>
            <a:ext cx="9358920" cy="10298160"/>
          </a:xfrm>
          <a:prstGeom prst="rect">
            <a:avLst/>
          </a:prstGeom>
          <a:ln>
            <a:noFill/>
          </a:ln>
        </p:spPr>
      </p:pic>
      <p:pic>
        <p:nvPicPr>
          <p:cNvPr id="57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571" name="CustomShape 4"/>
          <p:cNvSpPr/>
          <p:nvPr/>
        </p:nvSpPr>
        <p:spPr>
          <a:xfrm>
            <a:off x="72000" y="655308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icture 192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385920" cy="7038720"/>
          </a:xfrm>
          <a:prstGeom prst="rect">
            <a:avLst/>
          </a:prstGeom>
          <a:ln>
            <a:noFill/>
          </a:ln>
        </p:spPr>
      </p:pic>
      <p:sp>
        <p:nvSpPr>
          <p:cNvPr id="573" name="CustomShape 1"/>
          <p:cNvSpPr/>
          <p:nvPr/>
        </p:nvSpPr>
        <p:spPr>
          <a:xfrm>
            <a:off x="288000" y="1800000"/>
            <a:ext cx="8423280" cy="3095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2"/>
          <p:cNvSpPr/>
          <p:nvPr/>
        </p:nvSpPr>
        <p:spPr>
          <a:xfrm>
            <a:off x="-507960" y="1091880"/>
            <a:ext cx="934488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3"/>
          <p:cNvSpPr/>
          <p:nvPr/>
        </p:nvSpPr>
        <p:spPr>
          <a:xfrm>
            <a:off x="-507960" y="3048120"/>
            <a:ext cx="934488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4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77" name="Picture 6" descr=""/>
          <p:cNvPicPr/>
          <p:nvPr/>
        </p:nvPicPr>
        <p:blipFill>
          <a:blip r:embed="rId2"/>
          <a:stretch/>
        </p:blipFill>
        <p:spPr>
          <a:xfrm>
            <a:off x="1155240" y="2581920"/>
            <a:ext cx="6980040" cy="15933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9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72000" y="6554160"/>
            <a:ext cx="3235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820800" y="1859400"/>
            <a:ext cx="2478240" cy="104004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Specification</a:t>
            </a:r>
            <a:br/>
            <a:r>
              <a:rPr b="0" lang="en-GB" sz="1800" spc="-1" strike="noStrike">
                <a:latin typeface="Arial"/>
              </a:rPr>
              <a:t>Fonctionelle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2116800" y="2759400"/>
            <a:ext cx="2478240" cy="100800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Specification</a:t>
            </a:r>
            <a:br/>
            <a:r>
              <a:rPr b="0" lang="en-GB" sz="1800" spc="-1" strike="noStrike">
                <a:latin typeface="Arial"/>
              </a:rPr>
              <a:t>Technique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3628800" y="3583440"/>
            <a:ext cx="2478240" cy="9759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5495040" y="4235400"/>
            <a:ext cx="2448000" cy="1008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Recette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" name="CustomShape 8"/>
          <p:cNvSpPr/>
          <p:nvPr/>
        </p:nvSpPr>
        <p:spPr>
          <a:xfrm>
            <a:off x="5063400" y="2616480"/>
            <a:ext cx="1259640" cy="11509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9"/>
          <p:cNvSpPr/>
          <p:nvPr/>
        </p:nvSpPr>
        <p:spPr>
          <a:xfrm>
            <a:off x="5434200" y="2650680"/>
            <a:ext cx="542520" cy="543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0"/>
          <p:cNvSpPr/>
          <p:nvPr/>
        </p:nvSpPr>
        <p:spPr>
          <a:xfrm>
            <a:off x="5333040" y="3378240"/>
            <a:ext cx="718920" cy="389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1"/>
          <p:cNvSpPr/>
          <p:nvPr/>
        </p:nvSpPr>
        <p:spPr>
          <a:xfrm>
            <a:off x="5333040" y="3378240"/>
            <a:ext cx="358560" cy="389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12"/>
          <p:cNvSpPr/>
          <p:nvPr/>
        </p:nvSpPr>
        <p:spPr>
          <a:xfrm>
            <a:off x="5603760" y="3161880"/>
            <a:ext cx="176400" cy="547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13"/>
          <p:cNvSpPr/>
          <p:nvPr/>
        </p:nvSpPr>
        <p:spPr>
          <a:xfrm>
            <a:off x="5642280" y="3538800"/>
            <a:ext cx="95040" cy="1702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14"/>
          <p:cNvSpPr/>
          <p:nvPr/>
        </p:nvSpPr>
        <p:spPr>
          <a:xfrm>
            <a:off x="5603760" y="3280680"/>
            <a:ext cx="176400" cy="108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5"/>
          <p:cNvSpPr/>
          <p:nvPr/>
        </p:nvSpPr>
        <p:spPr>
          <a:xfrm>
            <a:off x="5315760" y="2862720"/>
            <a:ext cx="752400" cy="453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6"/>
          <p:cNvSpPr/>
          <p:nvPr/>
        </p:nvSpPr>
        <p:spPr>
          <a:xfrm>
            <a:off x="5693400" y="2862720"/>
            <a:ext cx="374760" cy="4536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7"/>
          <p:cNvSpPr/>
          <p:nvPr/>
        </p:nvSpPr>
        <p:spPr>
          <a:xfrm>
            <a:off x="5422320" y="2778840"/>
            <a:ext cx="537840" cy="3700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8"/>
          <p:cNvSpPr/>
          <p:nvPr/>
        </p:nvSpPr>
        <p:spPr>
          <a:xfrm>
            <a:off x="5443560" y="2778840"/>
            <a:ext cx="502920" cy="3783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9"/>
          <p:cNvSpPr/>
          <p:nvPr/>
        </p:nvSpPr>
        <p:spPr>
          <a:xfrm>
            <a:off x="5891040" y="3016440"/>
            <a:ext cx="6264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20"/>
          <p:cNvSpPr/>
          <p:nvPr/>
        </p:nvSpPr>
        <p:spPr>
          <a:xfrm>
            <a:off x="5432040" y="3016440"/>
            <a:ext cx="6192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1"/>
          <p:cNvSpPr/>
          <p:nvPr/>
        </p:nvSpPr>
        <p:spPr>
          <a:xfrm>
            <a:off x="5521320" y="3027240"/>
            <a:ext cx="342720" cy="1173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2"/>
          <p:cNvSpPr/>
          <p:nvPr/>
        </p:nvSpPr>
        <p:spPr>
          <a:xfrm>
            <a:off x="5530680" y="3031200"/>
            <a:ext cx="144720" cy="105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3"/>
          <p:cNvSpPr/>
          <p:nvPr/>
        </p:nvSpPr>
        <p:spPr>
          <a:xfrm>
            <a:off x="5709600" y="3031200"/>
            <a:ext cx="144000" cy="105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4"/>
          <p:cNvSpPr/>
          <p:nvPr/>
        </p:nvSpPr>
        <p:spPr>
          <a:xfrm>
            <a:off x="5450400" y="3274560"/>
            <a:ext cx="241200" cy="43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5"/>
          <p:cNvSpPr/>
          <p:nvPr/>
        </p:nvSpPr>
        <p:spPr>
          <a:xfrm>
            <a:off x="5693400" y="3274560"/>
            <a:ext cx="240120" cy="43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6"/>
          <p:cNvSpPr/>
          <p:nvPr/>
        </p:nvSpPr>
        <p:spPr>
          <a:xfrm>
            <a:off x="5575680" y="3057840"/>
            <a:ext cx="230400" cy="1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7"/>
          <p:cNvSpPr/>
          <p:nvPr/>
        </p:nvSpPr>
        <p:spPr>
          <a:xfrm>
            <a:off x="5575680" y="3179520"/>
            <a:ext cx="231480" cy="74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8"/>
          <p:cNvSpPr/>
          <p:nvPr/>
        </p:nvSpPr>
        <p:spPr>
          <a:xfrm>
            <a:off x="5603400" y="3057120"/>
            <a:ext cx="5472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9"/>
          <p:cNvSpPr/>
          <p:nvPr/>
        </p:nvSpPr>
        <p:spPr>
          <a:xfrm>
            <a:off x="5725080" y="3057120"/>
            <a:ext cx="5436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30"/>
          <p:cNvSpPr/>
          <p:nvPr/>
        </p:nvSpPr>
        <p:spPr>
          <a:xfrm>
            <a:off x="6539040" y="3408840"/>
            <a:ext cx="1218960" cy="11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31"/>
          <p:cNvSpPr/>
          <p:nvPr/>
        </p:nvSpPr>
        <p:spPr>
          <a:xfrm>
            <a:off x="6541200" y="3407400"/>
            <a:ext cx="1216800" cy="11383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32"/>
          <p:cNvSpPr/>
          <p:nvPr/>
        </p:nvSpPr>
        <p:spPr>
          <a:xfrm>
            <a:off x="6802200" y="4159800"/>
            <a:ext cx="693720" cy="3859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33"/>
          <p:cNvSpPr/>
          <p:nvPr/>
        </p:nvSpPr>
        <p:spPr>
          <a:xfrm>
            <a:off x="7431120" y="4287240"/>
            <a:ext cx="64800" cy="1947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4"/>
          <p:cNvSpPr/>
          <p:nvPr/>
        </p:nvSpPr>
        <p:spPr>
          <a:xfrm>
            <a:off x="7303680" y="4198680"/>
            <a:ext cx="71640" cy="3283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35"/>
          <p:cNvSpPr/>
          <p:nvPr/>
        </p:nvSpPr>
        <p:spPr>
          <a:xfrm>
            <a:off x="7175520" y="4161960"/>
            <a:ext cx="75240" cy="3819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36"/>
          <p:cNvSpPr/>
          <p:nvPr/>
        </p:nvSpPr>
        <p:spPr>
          <a:xfrm>
            <a:off x="7050600" y="4161960"/>
            <a:ext cx="72000" cy="3819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7"/>
          <p:cNvSpPr/>
          <p:nvPr/>
        </p:nvSpPr>
        <p:spPr>
          <a:xfrm>
            <a:off x="6922440" y="4196520"/>
            <a:ext cx="72720" cy="3304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38"/>
          <p:cNvSpPr/>
          <p:nvPr/>
        </p:nvSpPr>
        <p:spPr>
          <a:xfrm>
            <a:off x="6802200" y="4289040"/>
            <a:ext cx="66960" cy="1922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9"/>
          <p:cNvSpPr/>
          <p:nvPr/>
        </p:nvSpPr>
        <p:spPr>
          <a:xfrm>
            <a:off x="6853680" y="4247640"/>
            <a:ext cx="591120" cy="694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0"/>
          <p:cNvSpPr/>
          <p:nvPr/>
        </p:nvSpPr>
        <p:spPr>
          <a:xfrm>
            <a:off x="6804720" y="4367880"/>
            <a:ext cx="689040" cy="662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41"/>
          <p:cNvSpPr/>
          <p:nvPr/>
        </p:nvSpPr>
        <p:spPr>
          <a:xfrm>
            <a:off x="6875640" y="4486320"/>
            <a:ext cx="547920" cy="5940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42"/>
          <p:cNvSpPr/>
          <p:nvPr/>
        </p:nvSpPr>
        <p:spPr>
          <a:xfrm>
            <a:off x="7431120" y="4287240"/>
            <a:ext cx="13680" cy="306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3"/>
          <p:cNvSpPr/>
          <p:nvPr/>
        </p:nvSpPr>
        <p:spPr>
          <a:xfrm>
            <a:off x="7431120" y="4367880"/>
            <a:ext cx="62640" cy="662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44"/>
          <p:cNvSpPr/>
          <p:nvPr/>
        </p:nvSpPr>
        <p:spPr>
          <a:xfrm>
            <a:off x="7303680" y="4247640"/>
            <a:ext cx="7164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45"/>
          <p:cNvSpPr/>
          <p:nvPr/>
        </p:nvSpPr>
        <p:spPr>
          <a:xfrm>
            <a:off x="7303680" y="4367880"/>
            <a:ext cx="7164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6"/>
          <p:cNvSpPr/>
          <p:nvPr/>
        </p:nvSpPr>
        <p:spPr>
          <a:xfrm>
            <a:off x="7303680" y="4486320"/>
            <a:ext cx="71640" cy="406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7"/>
          <p:cNvSpPr/>
          <p:nvPr/>
        </p:nvSpPr>
        <p:spPr>
          <a:xfrm>
            <a:off x="7175520" y="4247640"/>
            <a:ext cx="7524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8"/>
          <p:cNvSpPr/>
          <p:nvPr/>
        </p:nvSpPr>
        <p:spPr>
          <a:xfrm>
            <a:off x="7175520" y="4367880"/>
            <a:ext cx="7524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49"/>
          <p:cNvSpPr/>
          <p:nvPr/>
        </p:nvSpPr>
        <p:spPr>
          <a:xfrm>
            <a:off x="7175520" y="4486320"/>
            <a:ext cx="75240" cy="576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50"/>
          <p:cNvSpPr/>
          <p:nvPr/>
        </p:nvSpPr>
        <p:spPr>
          <a:xfrm>
            <a:off x="7050600" y="4247640"/>
            <a:ext cx="7200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51"/>
          <p:cNvSpPr/>
          <p:nvPr/>
        </p:nvSpPr>
        <p:spPr>
          <a:xfrm>
            <a:off x="7050600" y="4367880"/>
            <a:ext cx="7200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2"/>
          <p:cNvSpPr/>
          <p:nvPr/>
        </p:nvSpPr>
        <p:spPr>
          <a:xfrm>
            <a:off x="7050600" y="4486320"/>
            <a:ext cx="72000" cy="576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3"/>
          <p:cNvSpPr/>
          <p:nvPr/>
        </p:nvSpPr>
        <p:spPr>
          <a:xfrm>
            <a:off x="6922440" y="4247640"/>
            <a:ext cx="7272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54"/>
          <p:cNvSpPr/>
          <p:nvPr/>
        </p:nvSpPr>
        <p:spPr>
          <a:xfrm>
            <a:off x="6922440" y="4367880"/>
            <a:ext cx="7272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55"/>
          <p:cNvSpPr/>
          <p:nvPr/>
        </p:nvSpPr>
        <p:spPr>
          <a:xfrm>
            <a:off x="6922440" y="4486320"/>
            <a:ext cx="72720" cy="406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56"/>
          <p:cNvSpPr/>
          <p:nvPr/>
        </p:nvSpPr>
        <p:spPr>
          <a:xfrm>
            <a:off x="6853680" y="4289040"/>
            <a:ext cx="15480" cy="288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57"/>
          <p:cNvSpPr/>
          <p:nvPr/>
        </p:nvSpPr>
        <p:spPr>
          <a:xfrm>
            <a:off x="6804720" y="4367880"/>
            <a:ext cx="64440" cy="662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58"/>
          <p:cNvSpPr/>
          <p:nvPr/>
        </p:nvSpPr>
        <p:spPr>
          <a:xfrm>
            <a:off x="7064280" y="3946320"/>
            <a:ext cx="169560" cy="3193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59"/>
          <p:cNvSpPr/>
          <p:nvPr/>
        </p:nvSpPr>
        <p:spPr>
          <a:xfrm>
            <a:off x="7064280" y="4061880"/>
            <a:ext cx="169560" cy="1101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60"/>
          <p:cNvSpPr/>
          <p:nvPr/>
        </p:nvSpPr>
        <p:spPr>
          <a:xfrm>
            <a:off x="6785640" y="3650760"/>
            <a:ext cx="727920" cy="44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61"/>
          <p:cNvSpPr/>
          <p:nvPr/>
        </p:nvSpPr>
        <p:spPr>
          <a:xfrm>
            <a:off x="6889680" y="3567960"/>
            <a:ext cx="519480" cy="36432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62"/>
          <p:cNvSpPr/>
          <p:nvPr/>
        </p:nvSpPr>
        <p:spPr>
          <a:xfrm>
            <a:off x="6921720" y="3496320"/>
            <a:ext cx="456120" cy="3805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63"/>
          <p:cNvSpPr/>
          <p:nvPr/>
        </p:nvSpPr>
        <p:spPr>
          <a:xfrm>
            <a:off x="6834960" y="3681720"/>
            <a:ext cx="629640" cy="2134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64"/>
          <p:cNvSpPr/>
          <p:nvPr/>
        </p:nvSpPr>
        <p:spPr>
          <a:xfrm>
            <a:off x="6940440" y="3704400"/>
            <a:ext cx="414360" cy="3722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65"/>
          <p:cNvSpPr/>
          <p:nvPr/>
        </p:nvSpPr>
        <p:spPr>
          <a:xfrm>
            <a:off x="7151040" y="3717000"/>
            <a:ext cx="253440" cy="3816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66"/>
          <p:cNvSpPr/>
          <p:nvPr/>
        </p:nvSpPr>
        <p:spPr>
          <a:xfrm>
            <a:off x="7012080" y="3532680"/>
            <a:ext cx="276480" cy="1432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67"/>
          <p:cNvSpPr/>
          <p:nvPr/>
        </p:nvSpPr>
        <p:spPr>
          <a:xfrm>
            <a:off x="6894720" y="3696120"/>
            <a:ext cx="488160" cy="2116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68"/>
          <p:cNvSpPr/>
          <p:nvPr/>
        </p:nvSpPr>
        <p:spPr>
          <a:xfrm>
            <a:off x="7341840" y="3802680"/>
            <a:ext cx="60480" cy="107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9"/>
          <p:cNvSpPr/>
          <p:nvPr/>
        </p:nvSpPr>
        <p:spPr>
          <a:xfrm>
            <a:off x="6897960" y="3802680"/>
            <a:ext cx="60840" cy="107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0"/>
          <p:cNvSpPr/>
          <p:nvPr/>
        </p:nvSpPr>
        <p:spPr>
          <a:xfrm>
            <a:off x="6897240" y="4193280"/>
            <a:ext cx="140760" cy="3243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71"/>
          <p:cNvSpPr/>
          <p:nvPr/>
        </p:nvSpPr>
        <p:spPr>
          <a:xfrm>
            <a:off x="7253640" y="4178520"/>
            <a:ext cx="169920" cy="3538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72"/>
          <p:cNvSpPr/>
          <p:nvPr/>
        </p:nvSpPr>
        <p:spPr>
          <a:xfrm>
            <a:off x="6952680" y="4119840"/>
            <a:ext cx="417240" cy="2516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73"/>
          <p:cNvSpPr/>
          <p:nvPr/>
        </p:nvSpPr>
        <p:spPr>
          <a:xfrm>
            <a:off x="6928200" y="4174560"/>
            <a:ext cx="428400" cy="2170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74"/>
          <p:cNvSpPr/>
          <p:nvPr/>
        </p:nvSpPr>
        <p:spPr>
          <a:xfrm>
            <a:off x="6933960" y="3816720"/>
            <a:ext cx="431280" cy="3315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75"/>
          <p:cNvSpPr/>
          <p:nvPr/>
        </p:nvSpPr>
        <p:spPr>
          <a:xfrm>
            <a:off x="7071840" y="3962160"/>
            <a:ext cx="155520" cy="939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76"/>
          <p:cNvSpPr/>
          <p:nvPr/>
        </p:nvSpPr>
        <p:spPr>
          <a:xfrm>
            <a:off x="6981840" y="3810960"/>
            <a:ext cx="333360" cy="1044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77"/>
          <p:cNvSpPr/>
          <p:nvPr/>
        </p:nvSpPr>
        <p:spPr>
          <a:xfrm>
            <a:off x="7043760" y="3852360"/>
            <a:ext cx="177480" cy="1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78"/>
          <p:cNvSpPr/>
          <p:nvPr/>
        </p:nvSpPr>
        <p:spPr>
          <a:xfrm>
            <a:off x="7089840" y="3982320"/>
            <a:ext cx="124920" cy="403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79"/>
          <p:cNvSpPr/>
          <p:nvPr/>
        </p:nvSpPr>
        <p:spPr>
          <a:xfrm>
            <a:off x="7046280" y="3851640"/>
            <a:ext cx="4176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80"/>
          <p:cNvSpPr/>
          <p:nvPr/>
        </p:nvSpPr>
        <p:spPr>
          <a:xfrm>
            <a:off x="7210080" y="3851640"/>
            <a:ext cx="4140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Picture 11" descr=""/>
          <p:cNvPicPr/>
          <p:nvPr/>
        </p:nvPicPr>
        <p:blipFill>
          <a:blip r:embed="rId2"/>
          <a:stretch/>
        </p:blipFill>
        <p:spPr>
          <a:xfrm>
            <a:off x="3731040" y="1895400"/>
            <a:ext cx="1152000" cy="1181880"/>
          </a:xfrm>
          <a:prstGeom prst="rect">
            <a:avLst/>
          </a:prstGeom>
          <a:ln>
            <a:noFill/>
          </a:ln>
        </p:spPr>
      </p:pic>
      <p:pic>
        <p:nvPicPr>
          <p:cNvPr id="174" name="Picture 5" descr=""/>
          <p:cNvPicPr/>
          <p:nvPr/>
        </p:nvPicPr>
        <p:blipFill>
          <a:blip r:embed="rId3"/>
          <a:stretch/>
        </p:blipFill>
        <p:spPr>
          <a:xfrm>
            <a:off x="2341080" y="959400"/>
            <a:ext cx="1173960" cy="1170360"/>
          </a:xfrm>
          <a:prstGeom prst="rect">
            <a:avLst/>
          </a:prstGeom>
          <a:ln>
            <a:noFill/>
          </a:ln>
        </p:spPr>
      </p:pic>
      <p:sp>
        <p:nvSpPr>
          <p:cNvPr id="175" name="TextShape 81"/>
          <p:cNvSpPr txBox="1"/>
          <p:nvPr/>
        </p:nvSpPr>
        <p:spPr>
          <a:xfrm>
            <a:off x="288000" y="3960000"/>
            <a:ext cx="4950720" cy="1864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y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l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 </a:t>
            </a:r>
            <a:br/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s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e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Picture 97" descr=""/>
          <p:cNvPicPr/>
          <p:nvPr/>
        </p:nvPicPr>
        <p:blipFill>
          <a:blip r:embed="rId1"/>
          <a:stretch/>
        </p:blipFill>
        <p:spPr>
          <a:xfrm>
            <a:off x="-432000" y="-228960"/>
            <a:ext cx="10711080" cy="7139880"/>
          </a:xfrm>
          <a:prstGeom prst="rect">
            <a:avLst/>
          </a:prstGeom>
          <a:ln>
            <a:noFill/>
          </a:ln>
        </p:spPr>
      </p:pic>
      <p:pic>
        <p:nvPicPr>
          <p:cNvPr id="17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72000" y="6552720"/>
            <a:ext cx="20570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: 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h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tt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:/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/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x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b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y.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2" descr=""/>
          <p:cNvPicPr/>
          <p:nvPr/>
        </p:nvPicPr>
        <p:blipFill>
          <a:blip r:embed="rId1"/>
          <a:stretch/>
        </p:blipFill>
        <p:spPr>
          <a:xfrm>
            <a:off x="-65160" y="-2413440"/>
            <a:ext cx="10064160" cy="1490796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72000" y="655236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ce: 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https: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//ww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w.pe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xels.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6" name="TextShape 4"/>
          <p:cNvSpPr txBox="1"/>
          <p:nvPr/>
        </p:nvSpPr>
        <p:spPr>
          <a:xfrm>
            <a:off x="159840" y="2785320"/>
            <a:ext cx="2936160" cy="74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Kelkoo...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8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190" name="CustomShape 3"/>
          <p:cNvSpPr/>
          <p:nvPr/>
        </p:nvSpPr>
        <p:spPr>
          <a:xfrm>
            <a:off x="72000" y="6554160"/>
            <a:ext cx="3235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3628800" y="3583440"/>
            <a:ext cx="2478240" cy="9759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5063400" y="2616480"/>
            <a:ext cx="1259640" cy="11509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6"/>
          <p:cNvSpPr/>
          <p:nvPr/>
        </p:nvSpPr>
        <p:spPr>
          <a:xfrm>
            <a:off x="5434200" y="2650680"/>
            <a:ext cx="542520" cy="543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7"/>
          <p:cNvSpPr/>
          <p:nvPr/>
        </p:nvSpPr>
        <p:spPr>
          <a:xfrm>
            <a:off x="5333040" y="3378240"/>
            <a:ext cx="718920" cy="389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8"/>
          <p:cNvSpPr/>
          <p:nvPr/>
        </p:nvSpPr>
        <p:spPr>
          <a:xfrm>
            <a:off x="5333040" y="3378240"/>
            <a:ext cx="358560" cy="389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9"/>
          <p:cNvSpPr/>
          <p:nvPr/>
        </p:nvSpPr>
        <p:spPr>
          <a:xfrm>
            <a:off x="5603760" y="3161880"/>
            <a:ext cx="176400" cy="547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0"/>
          <p:cNvSpPr/>
          <p:nvPr/>
        </p:nvSpPr>
        <p:spPr>
          <a:xfrm>
            <a:off x="5642280" y="3538800"/>
            <a:ext cx="95040" cy="1702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1"/>
          <p:cNvSpPr/>
          <p:nvPr/>
        </p:nvSpPr>
        <p:spPr>
          <a:xfrm>
            <a:off x="5603760" y="3280680"/>
            <a:ext cx="176400" cy="108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2"/>
          <p:cNvSpPr/>
          <p:nvPr/>
        </p:nvSpPr>
        <p:spPr>
          <a:xfrm>
            <a:off x="5315760" y="2862720"/>
            <a:ext cx="752400" cy="453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3"/>
          <p:cNvSpPr/>
          <p:nvPr/>
        </p:nvSpPr>
        <p:spPr>
          <a:xfrm>
            <a:off x="5693400" y="2862720"/>
            <a:ext cx="374760" cy="4536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4"/>
          <p:cNvSpPr/>
          <p:nvPr/>
        </p:nvSpPr>
        <p:spPr>
          <a:xfrm>
            <a:off x="5422320" y="2778840"/>
            <a:ext cx="537840" cy="3700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5"/>
          <p:cNvSpPr/>
          <p:nvPr/>
        </p:nvSpPr>
        <p:spPr>
          <a:xfrm>
            <a:off x="5443560" y="2778840"/>
            <a:ext cx="502920" cy="3783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6"/>
          <p:cNvSpPr/>
          <p:nvPr/>
        </p:nvSpPr>
        <p:spPr>
          <a:xfrm>
            <a:off x="5891040" y="3016440"/>
            <a:ext cx="6264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7"/>
          <p:cNvSpPr/>
          <p:nvPr/>
        </p:nvSpPr>
        <p:spPr>
          <a:xfrm>
            <a:off x="5432040" y="3016440"/>
            <a:ext cx="6192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8"/>
          <p:cNvSpPr/>
          <p:nvPr/>
        </p:nvSpPr>
        <p:spPr>
          <a:xfrm>
            <a:off x="5521320" y="3027240"/>
            <a:ext cx="342720" cy="1173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9"/>
          <p:cNvSpPr/>
          <p:nvPr/>
        </p:nvSpPr>
        <p:spPr>
          <a:xfrm>
            <a:off x="5530680" y="3031200"/>
            <a:ext cx="144720" cy="105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0"/>
          <p:cNvSpPr/>
          <p:nvPr/>
        </p:nvSpPr>
        <p:spPr>
          <a:xfrm>
            <a:off x="5709600" y="3031200"/>
            <a:ext cx="144000" cy="105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1"/>
          <p:cNvSpPr/>
          <p:nvPr/>
        </p:nvSpPr>
        <p:spPr>
          <a:xfrm>
            <a:off x="5450400" y="3274560"/>
            <a:ext cx="241200" cy="43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2"/>
          <p:cNvSpPr/>
          <p:nvPr/>
        </p:nvSpPr>
        <p:spPr>
          <a:xfrm>
            <a:off x="5693400" y="3274560"/>
            <a:ext cx="240120" cy="43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3"/>
          <p:cNvSpPr/>
          <p:nvPr/>
        </p:nvSpPr>
        <p:spPr>
          <a:xfrm>
            <a:off x="5575680" y="3057840"/>
            <a:ext cx="230400" cy="1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4"/>
          <p:cNvSpPr/>
          <p:nvPr/>
        </p:nvSpPr>
        <p:spPr>
          <a:xfrm>
            <a:off x="5575680" y="3179520"/>
            <a:ext cx="231480" cy="74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5"/>
          <p:cNvSpPr/>
          <p:nvPr/>
        </p:nvSpPr>
        <p:spPr>
          <a:xfrm>
            <a:off x="5603400" y="3057120"/>
            <a:ext cx="5472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6"/>
          <p:cNvSpPr/>
          <p:nvPr/>
        </p:nvSpPr>
        <p:spPr>
          <a:xfrm>
            <a:off x="5725080" y="3057120"/>
            <a:ext cx="5436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Picture 8" descr=""/>
          <p:cNvPicPr/>
          <p:nvPr/>
        </p:nvPicPr>
        <p:blipFill>
          <a:blip r:embed="rId2"/>
          <a:stretch/>
        </p:blipFill>
        <p:spPr>
          <a:xfrm>
            <a:off x="1800000" y="1812600"/>
            <a:ext cx="1125720" cy="1211400"/>
          </a:xfrm>
          <a:prstGeom prst="rect">
            <a:avLst/>
          </a:prstGeom>
          <a:ln>
            <a:noFill/>
          </a:ln>
        </p:spPr>
      </p:pic>
      <p:sp>
        <p:nvSpPr>
          <p:cNvPr id="215" name="CustomShape 27"/>
          <p:cNvSpPr/>
          <p:nvPr/>
        </p:nvSpPr>
        <p:spPr>
          <a:xfrm>
            <a:off x="2448000" y="792000"/>
            <a:ext cx="2448000" cy="792000"/>
          </a:xfrm>
          <a:prstGeom prst="wedgeRoundRectCallout">
            <a:avLst>
              <a:gd name="adj1" fmla="val -35546"/>
              <a:gd name="adj2" fmla="val 118921"/>
              <a:gd name="adj3" fmla="val 16667"/>
            </a:avLst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TextShape 28"/>
          <p:cNvSpPr txBox="1"/>
          <p:nvPr/>
        </p:nvSpPr>
        <p:spPr>
          <a:xfrm>
            <a:off x="2990880" y="909360"/>
            <a:ext cx="1473120" cy="60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n</a:t>
            </a:r>
            <a:br/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ll</a:t>
            </a:r>
            <a:r>
              <a:rPr b="0" lang="en-GB" sz="1800" spc="-1" strike="noStrike">
                <a:latin typeface="Arial"/>
              </a:rPr>
              <a:t>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7" name="TextShape 29"/>
          <p:cNvSpPr txBox="1"/>
          <p:nvPr/>
        </p:nvSpPr>
        <p:spPr>
          <a:xfrm>
            <a:off x="452880" y="4437000"/>
            <a:ext cx="6243120" cy="1395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4400" spc="-1" strike="noStrike">
                <a:latin typeface="DejaVu Sans"/>
              </a:rPr>
              <a:t>À</a:t>
            </a:r>
            <a:r>
              <a:rPr b="1" lang="en-GB" sz="4400" spc="-1" strike="noStrike">
                <a:latin typeface="DejaVu Sans"/>
              </a:rPr>
              <a:t> </a:t>
            </a:r>
            <a:r>
              <a:rPr b="1" lang="en-GB" sz="4400" spc="-1" strike="noStrike">
                <a:latin typeface="DejaVu Sans"/>
              </a:rPr>
              <a:t>l</a:t>
            </a:r>
            <a:r>
              <a:rPr b="1" lang="en-GB" sz="4400" spc="-1" strike="noStrike">
                <a:latin typeface="DejaVu Sans"/>
              </a:rPr>
              <a:t>’</a:t>
            </a:r>
            <a:r>
              <a:rPr b="1" lang="en-GB" sz="4400" spc="-1" strike="noStrike">
                <a:latin typeface="DejaVu Sans"/>
              </a:rPr>
              <a:t>a</a:t>
            </a:r>
            <a:r>
              <a:rPr b="1" lang="en-GB" sz="4400" spc="-1" strike="noStrike">
                <a:latin typeface="DejaVu Sans"/>
              </a:rPr>
              <a:t>r</a:t>
            </a:r>
            <a:r>
              <a:rPr b="1" lang="en-GB" sz="4400" spc="-1" strike="noStrike">
                <a:latin typeface="DejaVu Sans"/>
              </a:rPr>
              <a:t>a</a:t>
            </a:r>
            <a:r>
              <a:rPr b="1" lang="en-GB" sz="4400" spc="-1" strike="noStrike">
                <a:latin typeface="DejaVu Sans"/>
              </a:rPr>
              <a:t>c</a:t>
            </a:r>
            <a:r>
              <a:rPr b="1" lang="en-GB" sz="4400" spc="-1" strike="noStrike">
                <a:latin typeface="DejaVu Sans"/>
              </a:rPr>
              <a:t>h</a:t>
            </a:r>
            <a:r>
              <a:rPr b="1" lang="en-GB" sz="4400" spc="-1" strike="noStrike">
                <a:latin typeface="DejaVu Sans"/>
              </a:rPr>
              <a:t>e</a:t>
            </a:r>
            <a:r>
              <a:rPr b="1" lang="en-GB" sz="4400" spc="-1" strike="noStrike">
                <a:latin typeface="DejaVu Sans"/>
              </a:rPr>
              <a:t>,</a:t>
            </a:r>
            <a:br/>
            <a:r>
              <a:rPr b="1" lang="en-GB" sz="4400" spc="-1" strike="noStrike">
                <a:latin typeface="DejaVu Sans"/>
              </a:rPr>
              <a:t>e</a:t>
            </a:r>
            <a:r>
              <a:rPr b="1" lang="en-GB" sz="4400" spc="-1" strike="noStrike">
                <a:latin typeface="DejaVu Sans"/>
              </a:rPr>
              <a:t>n</a:t>
            </a:r>
            <a:r>
              <a:rPr b="1" lang="en-GB" sz="4400" spc="-1" strike="noStrike">
                <a:latin typeface="DejaVu Sans"/>
              </a:rPr>
              <a:t> </a:t>
            </a:r>
            <a:r>
              <a:rPr b="1" lang="en-GB" sz="4400" spc="-1" strike="noStrike">
                <a:latin typeface="DejaVu Sans"/>
              </a:rPr>
              <a:t>m</a:t>
            </a:r>
            <a:r>
              <a:rPr b="1" lang="en-GB" sz="4400" spc="-1" strike="noStrike">
                <a:latin typeface="DejaVu Sans"/>
              </a:rPr>
              <a:t>o</a:t>
            </a:r>
            <a:r>
              <a:rPr b="1" lang="en-GB" sz="4400" spc="-1" strike="noStrike">
                <a:latin typeface="DejaVu Sans"/>
              </a:rPr>
              <a:t>d</a:t>
            </a:r>
            <a:r>
              <a:rPr b="1" lang="en-GB" sz="4400" spc="-1" strike="noStrike">
                <a:latin typeface="DejaVu Sans"/>
              </a:rPr>
              <a:t>e</a:t>
            </a:r>
            <a:r>
              <a:rPr b="1" lang="en-GB" sz="4400" spc="-1" strike="noStrike">
                <a:latin typeface="DejaVu Sans"/>
              </a:rPr>
              <a:t> </a:t>
            </a:r>
            <a:r>
              <a:rPr b="1" lang="en-GB" sz="4400" spc="-1" strike="noStrike">
                <a:latin typeface="DejaVu Sans"/>
              </a:rPr>
              <a:t>s</a:t>
            </a:r>
            <a:r>
              <a:rPr b="1" lang="en-GB" sz="4400" spc="-1" strike="noStrike">
                <a:latin typeface="DejaVu Sans"/>
              </a:rPr>
              <a:t>t</a:t>
            </a:r>
            <a:r>
              <a:rPr b="1" lang="en-GB" sz="4400" spc="-1" strike="noStrike">
                <a:latin typeface="DejaVu Sans"/>
              </a:rPr>
              <a:t>a</a:t>
            </a:r>
            <a:r>
              <a:rPr b="1" lang="en-GB" sz="4400" spc="-1" strike="noStrike">
                <a:latin typeface="DejaVu Sans"/>
              </a:rPr>
              <a:t>r</a:t>
            </a:r>
            <a:r>
              <a:rPr b="1" lang="en-GB" sz="4400" spc="-1" strike="noStrike">
                <a:latin typeface="DejaVu Sans"/>
              </a:rPr>
              <a:t>t</a:t>
            </a:r>
            <a:r>
              <a:rPr b="1" lang="en-GB" sz="4400" spc="-1" strike="noStrike">
                <a:latin typeface="DejaVu Sans"/>
              </a:rPr>
              <a:t> </a:t>
            </a:r>
            <a:r>
              <a:rPr b="1" lang="en-GB" sz="4400" spc="-1" strike="noStrike">
                <a:latin typeface="DejaVu Sans"/>
              </a:rPr>
              <a:t>u</a:t>
            </a:r>
            <a:r>
              <a:rPr b="1" lang="en-GB" sz="4400" spc="-1" strike="noStrike">
                <a:latin typeface="DejaVu Sans"/>
              </a:rPr>
              <a:t>p</a:t>
            </a:r>
            <a:r>
              <a:rPr b="1" lang="en-GB" sz="4400" spc="-1" strike="noStrike">
                <a:latin typeface="DejaVu Sans"/>
              </a:rPr>
              <a:t>.</a:t>
            </a:r>
            <a:r>
              <a:rPr b="1" lang="en-GB" sz="4400" spc="-1" strike="noStrike">
                <a:latin typeface="DejaVu Sans"/>
              </a:rPr>
              <a:t>.</a:t>
            </a:r>
            <a:r>
              <a:rPr b="1" lang="en-GB" sz="4400" spc="-1" strike="noStrike">
                <a:latin typeface="DejaVu Sans"/>
              </a:rPr>
              <a:t>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257400" y="1193760"/>
            <a:ext cx="8628480" cy="48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0" name="Picture 102" descr=""/>
          <p:cNvPicPr/>
          <p:nvPr/>
        </p:nvPicPr>
        <p:blipFill>
          <a:blip r:embed="rId1"/>
          <a:stretch/>
        </p:blipFill>
        <p:spPr>
          <a:xfrm>
            <a:off x="-144000" y="-72000"/>
            <a:ext cx="9306720" cy="7000560"/>
          </a:xfrm>
          <a:prstGeom prst="rect">
            <a:avLst/>
          </a:prstGeom>
          <a:ln>
            <a:noFill/>
          </a:ln>
        </p:spPr>
      </p:pic>
      <p:pic>
        <p:nvPicPr>
          <p:cNvPr id="22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222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865120" y="2409480"/>
            <a:ext cx="1656000" cy="62460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Documentation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3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22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72000" y="6554160"/>
            <a:ext cx="3235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1798560" y="1870560"/>
            <a:ext cx="1656000" cy="62460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Specification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2897640" y="292896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Développement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2927880" y="3465360"/>
            <a:ext cx="1259640" cy="11509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8"/>
          <p:cNvSpPr/>
          <p:nvPr/>
        </p:nvSpPr>
        <p:spPr>
          <a:xfrm>
            <a:off x="3298680" y="3499560"/>
            <a:ext cx="542520" cy="543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9"/>
          <p:cNvSpPr/>
          <p:nvPr/>
        </p:nvSpPr>
        <p:spPr>
          <a:xfrm>
            <a:off x="3197520" y="4227120"/>
            <a:ext cx="718920" cy="389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0"/>
          <p:cNvSpPr/>
          <p:nvPr/>
        </p:nvSpPr>
        <p:spPr>
          <a:xfrm>
            <a:off x="3197520" y="4227120"/>
            <a:ext cx="358560" cy="389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1"/>
          <p:cNvSpPr/>
          <p:nvPr/>
        </p:nvSpPr>
        <p:spPr>
          <a:xfrm>
            <a:off x="3468240" y="4010760"/>
            <a:ext cx="176400" cy="547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2"/>
          <p:cNvSpPr/>
          <p:nvPr/>
        </p:nvSpPr>
        <p:spPr>
          <a:xfrm>
            <a:off x="3506760" y="4387680"/>
            <a:ext cx="95040" cy="1702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3"/>
          <p:cNvSpPr/>
          <p:nvPr/>
        </p:nvSpPr>
        <p:spPr>
          <a:xfrm>
            <a:off x="3468240" y="4129560"/>
            <a:ext cx="176400" cy="108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4"/>
          <p:cNvSpPr/>
          <p:nvPr/>
        </p:nvSpPr>
        <p:spPr>
          <a:xfrm>
            <a:off x="3180240" y="3711600"/>
            <a:ext cx="752400" cy="453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5"/>
          <p:cNvSpPr/>
          <p:nvPr/>
        </p:nvSpPr>
        <p:spPr>
          <a:xfrm>
            <a:off x="3557880" y="3711600"/>
            <a:ext cx="374760" cy="4536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6"/>
          <p:cNvSpPr/>
          <p:nvPr/>
        </p:nvSpPr>
        <p:spPr>
          <a:xfrm>
            <a:off x="3286800" y="3627720"/>
            <a:ext cx="537840" cy="3700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7"/>
          <p:cNvSpPr/>
          <p:nvPr/>
        </p:nvSpPr>
        <p:spPr>
          <a:xfrm>
            <a:off x="3308040" y="3627720"/>
            <a:ext cx="502920" cy="3783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8"/>
          <p:cNvSpPr/>
          <p:nvPr/>
        </p:nvSpPr>
        <p:spPr>
          <a:xfrm>
            <a:off x="3755520" y="3865320"/>
            <a:ext cx="6264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9"/>
          <p:cNvSpPr/>
          <p:nvPr/>
        </p:nvSpPr>
        <p:spPr>
          <a:xfrm>
            <a:off x="3296520" y="3865320"/>
            <a:ext cx="6192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0"/>
          <p:cNvSpPr/>
          <p:nvPr/>
        </p:nvSpPr>
        <p:spPr>
          <a:xfrm>
            <a:off x="3385800" y="3876120"/>
            <a:ext cx="342720" cy="1173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1"/>
          <p:cNvSpPr/>
          <p:nvPr/>
        </p:nvSpPr>
        <p:spPr>
          <a:xfrm>
            <a:off x="3395160" y="3880080"/>
            <a:ext cx="144720" cy="105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2"/>
          <p:cNvSpPr/>
          <p:nvPr/>
        </p:nvSpPr>
        <p:spPr>
          <a:xfrm>
            <a:off x="3574080" y="3880080"/>
            <a:ext cx="144000" cy="105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3"/>
          <p:cNvSpPr/>
          <p:nvPr/>
        </p:nvSpPr>
        <p:spPr>
          <a:xfrm>
            <a:off x="3314880" y="4123440"/>
            <a:ext cx="241200" cy="43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4"/>
          <p:cNvSpPr/>
          <p:nvPr/>
        </p:nvSpPr>
        <p:spPr>
          <a:xfrm>
            <a:off x="3557880" y="4123440"/>
            <a:ext cx="240120" cy="43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5"/>
          <p:cNvSpPr/>
          <p:nvPr/>
        </p:nvSpPr>
        <p:spPr>
          <a:xfrm>
            <a:off x="3440160" y="3906720"/>
            <a:ext cx="230400" cy="1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6"/>
          <p:cNvSpPr/>
          <p:nvPr/>
        </p:nvSpPr>
        <p:spPr>
          <a:xfrm>
            <a:off x="3440160" y="4028400"/>
            <a:ext cx="231480" cy="74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7"/>
          <p:cNvSpPr/>
          <p:nvPr/>
        </p:nvSpPr>
        <p:spPr>
          <a:xfrm>
            <a:off x="3467880" y="3906000"/>
            <a:ext cx="5472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8"/>
          <p:cNvSpPr/>
          <p:nvPr/>
        </p:nvSpPr>
        <p:spPr>
          <a:xfrm>
            <a:off x="3589560" y="3906000"/>
            <a:ext cx="5436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9"/>
          <p:cNvSpPr/>
          <p:nvPr/>
        </p:nvSpPr>
        <p:spPr>
          <a:xfrm>
            <a:off x="598320" y="3375000"/>
            <a:ext cx="1218960" cy="11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0"/>
          <p:cNvSpPr/>
          <p:nvPr/>
        </p:nvSpPr>
        <p:spPr>
          <a:xfrm>
            <a:off x="600480" y="3373560"/>
            <a:ext cx="1216800" cy="11383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1"/>
          <p:cNvSpPr/>
          <p:nvPr/>
        </p:nvSpPr>
        <p:spPr>
          <a:xfrm>
            <a:off x="861480" y="4125960"/>
            <a:ext cx="693720" cy="3859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2"/>
          <p:cNvSpPr/>
          <p:nvPr/>
        </p:nvSpPr>
        <p:spPr>
          <a:xfrm>
            <a:off x="1490400" y="4253400"/>
            <a:ext cx="64800" cy="1947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3"/>
          <p:cNvSpPr/>
          <p:nvPr/>
        </p:nvSpPr>
        <p:spPr>
          <a:xfrm>
            <a:off x="1362960" y="4164840"/>
            <a:ext cx="71640" cy="3283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4"/>
          <p:cNvSpPr/>
          <p:nvPr/>
        </p:nvSpPr>
        <p:spPr>
          <a:xfrm>
            <a:off x="1234800" y="4128120"/>
            <a:ext cx="75240" cy="3819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5"/>
          <p:cNvSpPr/>
          <p:nvPr/>
        </p:nvSpPr>
        <p:spPr>
          <a:xfrm>
            <a:off x="1109880" y="4128120"/>
            <a:ext cx="72000" cy="3819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6"/>
          <p:cNvSpPr/>
          <p:nvPr/>
        </p:nvSpPr>
        <p:spPr>
          <a:xfrm>
            <a:off x="981720" y="4162680"/>
            <a:ext cx="72720" cy="3304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7"/>
          <p:cNvSpPr/>
          <p:nvPr/>
        </p:nvSpPr>
        <p:spPr>
          <a:xfrm>
            <a:off x="861480" y="4255200"/>
            <a:ext cx="66960" cy="1922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8"/>
          <p:cNvSpPr/>
          <p:nvPr/>
        </p:nvSpPr>
        <p:spPr>
          <a:xfrm>
            <a:off x="912960" y="4213800"/>
            <a:ext cx="591120" cy="694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9"/>
          <p:cNvSpPr/>
          <p:nvPr/>
        </p:nvSpPr>
        <p:spPr>
          <a:xfrm>
            <a:off x="864000" y="4334040"/>
            <a:ext cx="689040" cy="662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0"/>
          <p:cNvSpPr/>
          <p:nvPr/>
        </p:nvSpPr>
        <p:spPr>
          <a:xfrm>
            <a:off x="934920" y="4452480"/>
            <a:ext cx="547920" cy="5940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1"/>
          <p:cNvSpPr/>
          <p:nvPr/>
        </p:nvSpPr>
        <p:spPr>
          <a:xfrm>
            <a:off x="1490400" y="4253400"/>
            <a:ext cx="13680" cy="306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2"/>
          <p:cNvSpPr/>
          <p:nvPr/>
        </p:nvSpPr>
        <p:spPr>
          <a:xfrm>
            <a:off x="1490400" y="4334040"/>
            <a:ext cx="62640" cy="662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3"/>
          <p:cNvSpPr/>
          <p:nvPr/>
        </p:nvSpPr>
        <p:spPr>
          <a:xfrm>
            <a:off x="1362960" y="4213800"/>
            <a:ext cx="7164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4"/>
          <p:cNvSpPr/>
          <p:nvPr/>
        </p:nvSpPr>
        <p:spPr>
          <a:xfrm>
            <a:off x="1362960" y="4334040"/>
            <a:ext cx="7164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5"/>
          <p:cNvSpPr/>
          <p:nvPr/>
        </p:nvSpPr>
        <p:spPr>
          <a:xfrm>
            <a:off x="1362960" y="4452480"/>
            <a:ext cx="71640" cy="406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6"/>
          <p:cNvSpPr/>
          <p:nvPr/>
        </p:nvSpPr>
        <p:spPr>
          <a:xfrm>
            <a:off x="1234800" y="4213800"/>
            <a:ext cx="7524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7"/>
          <p:cNvSpPr/>
          <p:nvPr/>
        </p:nvSpPr>
        <p:spPr>
          <a:xfrm>
            <a:off x="1234800" y="4334040"/>
            <a:ext cx="7524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8"/>
          <p:cNvSpPr/>
          <p:nvPr/>
        </p:nvSpPr>
        <p:spPr>
          <a:xfrm>
            <a:off x="1234800" y="4452480"/>
            <a:ext cx="75240" cy="576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9"/>
          <p:cNvSpPr/>
          <p:nvPr/>
        </p:nvSpPr>
        <p:spPr>
          <a:xfrm>
            <a:off x="1109880" y="4213800"/>
            <a:ext cx="7200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0"/>
          <p:cNvSpPr/>
          <p:nvPr/>
        </p:nvSpPr>
        <p:spPr>
          <a:xfrm>
            <a:off x="1109880" y="4334040"/>
            <a:ext cx="7200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1"/>
          <p:cNvSpPr/>
          <p:nvPr/>
        </p:nvSpPr>
        <p:spPr>
          <a:xfrm>
            <a:off x="1109880" y="4452480"/>
            <a:ext cx="72000" cy="576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52"/>
          <p:cNvSpPr/>
          <p:nvPr/>
        </p:nvSpPr>
        <p:spPr>
          <a:xfrm>
            <a:off x="981720" y="4213800"/>
            <a:ext cx="7272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3"/>
          <p:cNvSpPr/>
          <p:nvPr/>
        </p:nvSpPr>
        <p:spPr>
          <a:xfrm>
            <a:off x="981720" y="4334040"/>
            <a:ext cx="7272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4"/>
          <p:cNvSpPr/>
          <p:nvPr/>
        </p:nvSpPr>
        <p:spPr>
          <a:xfrm>
            <a:off x="981720" y="4452480"/>
            <a:ext cx="72720" cy="406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55"/>
          <p:cNvSpPr/>
          <p:nvPr/>
        </p:nvSpPr>
        <p:spPr>
          <a:xfrm>
            <a:off x="912960" y="4255200"/>
            <a:ext cx="15480" cy="288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6"/>
          <p:cNvSpPr/>
          <p:nvPr/>
        </p:nvSpPr>
        <p:spPr>
          <a:xfrm>
            <a:off x="864000" y="4334040"/>
            <a:ext cx="64440" cy="662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7"/>
          <p:cNvSpPr/>
          <p:nvPr/>
        </p:nvSpPr>
        <p:spPr>
          <a:xfrm>
            <a:off x="1123560" y="3912480"/>
            <a:ext cx="169560" cy="3193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8"/>
          <p:cNvSpPr/>
          <p:nvPr/>
        </p:nvSpPr>
        <p:spPr>
          <a:xfrm>
            <a:off x="1123560" y="4028040"/>
            <a:ext cx="169560" cy="1101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9"/>
          <p:cNvSpPr/>
          <p:nvPr/>
        </p:nvSpPr>
        <p:spPr>
          <a:xfrm>
            <a:off x="844920" y="3616920"/>
            <a:ext cx="727920" cy="44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60"/>
          <p:cNvSpPr/>
          <p:nvPr/>
        </p:nvSpPr>
        <p:spPr>
          <a:xfrm>
            <a:off x="948960" y="3534120"/>
            <a:ext cx="519480" cy="36432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1"/>
          <p:cNvSpPr/>
          <p:nvPr/>
        </p:nvSpPr>
        <p:spPr>
          <a:xfrm>
            <a:off x="981000" y="3462480"/>
            <a:ext cx="456120" cy="3805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2"/>
          <p:cNvSpPr/>
          <p:nvPr/>
        </p:nvSpPr>
        <p:spPr>
          <a:xfrm>
            <a:off x="894240" y="3647880"/>
            <a:ext cx="629640" cy="2134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3"/>
          <p:cNvSpPr/>
          <p:nvPr/>
        </p:nvSpPr>
        <p:spPr>
          <a:xfrm>
            <a:off x="999720" y="3670560"/>
            <a:ext cx="414360" cy="3722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4"/>
          <p:cNvSpPr/>
          <p:nvPr/>
        </p:nvSpPr>
        <p:spPr>
          <a:xfrm>
            <a:off x="1210320" y="3683160"/>
            <a:ext cx="253440" cy="3816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5"/>
          <p:cNvSpPr/>
          <p:nvPr/>
        </p:nvSpPr>
        <p:spPr>
          <a:xfrm>
            <a:off x="1071360" y="3498840"/>
            <a:ext cx="276480" cy="1432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6"/>
          <p:cNvSpPr/>
          <p:nvPr/>
        </p:nvSpPr>
        <p:spPr>
          <a:xfrm>
            <a:off x="954000" y="3662280"/>
            <a:ext cx="488160" cy="2116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67"/>
          <p:cNvSpPr/>
          <p:nvPr/>
        </p:nvSpPr>
        <p:spPr>
          <a:xfrm>
            <a:off x="1401120" y="3768840"/>
            <a:ext cx="60480" cy="107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8"/>
          <p:cNvSpPr/>
          <p:nvPr/>
        </p:nvSpPr>
        <p:spPr>
          <a:xfrm>
            <a:off x="957240" y="3768840"/>
            <a:ext cx="60840" cy="107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9"/>
          <p:cNvSpPr/>
          <p:nvPr/>
        </p:nvSpPr>
        <p:spPr>
          <a:xfrm>
            <a:off x="956520" y="4159440"/>
            <a:ext cx="140760" cy="3243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70"/>
          <p:cNvSpPr/>
          <p:nvPr/>
        </p:nvSpPr>
        <p:spPr>
          <a:xfrm>
            <a:off x="1312920" y="4144680"/>
            <a:ext cx="169920" cy="3538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1"/>
          <p:cNvSpPr/>
          <p:nvPr/>
        </p:nvSpPr>
        <p:spPr>
          <a:xfrm>
            <a:off x="1011960" y="4086000"/>
            <a:ext cx="417240" cy="2516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2"/>
          <p:cNvSpPr/>
          <p:nvPr/>
        </p:nvSpPr>
        <p:spPr>
          <a:xfrm>
            <a:off x="987480" y="4140720"/>
            <a:ext cx="428400" cy="2170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3"/>
          <p:cNvSpPr/>
          <p:nvPr/>
        </p:nvSpPr>
        <p:spPr>
          <a:xfrm>
            <a:off x="993240" y="3782880"/>
            <a:ext cx="431280" cy="3315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4"/>
          <p:cNvSpPr/>
          <p:nvPr/>
        </p:nvSpPr>
        <p:spPr>
          <a:xfrm>
            <a:off x="1131120" y="3928320"/>
            <a:ext cx="155520" cy="939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75"/>
          <p:cNvSpPr/>
          <p:nvPr/>
        </p:nvSpPr>
        <p:spPr>
          <a:xfrm>
            <a:off x="1041120" y="3777120"/>
            <a:ext cx="333360" cy="1044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76"/>
          <p:cNvSpPr/>
          <p:nvPr/>
        </p:nvSpPr>
        <p:spPr>
          <a:xfrm>
            <a:off x="1103040" y="3818520"/>
            <a:ext cx="177480" cy="1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7"/>
          <p:cNvSpPr/>
          <p:nvPr/>
        </p:nvSpPr>
        <p:spPr>
          <a:xfrm>
            <a:off x="1149120" y="3948480"/>
            <a:ext cx="124920" cy="403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8"/>
          <p:cNvSpPr/>
          <p:nvPr/>
        </p:nvSpPr>
        <p:spPr>
          <a:xfrm>
            <a:off x="1105560" y="3817800"/>
            <a:ext cx="4176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79"/>
          <p:cNvSpPr/>
          <p:nvPr/>
        </p:nvSpPr>
        <p:spPr>
          <a:xfrm>
            <a:off x="1269360" y="3817800"/>
            <a:ext cx="4140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3" name="Picture 11" descr=""/>
          <p:cNvPicPr/>
          <p:nvPr/>
        </p:nvPicPr>
        <p:blipFill>
          <a:blip r:embed="rId2"/>
          <a:stretch/>
        </p:blipFill>
        <p:spPr>
          <a:xfrm>
            <a:off x="1379520" y="796320"/>
            <a:ext cx="1152000" cy="1181880"/>
          </a:xfrm>
          <a:prstGeom prst="rect">
            <a:avLst/>
          </a:prstGeom>
          <a:ln>
            <a:noFill/>
          </a:ln>
        </p:spPr>
      </p:pic>
      <p:sp>
        <p:nvSpPr>
          <p:cNvPr id="304" name="TextShape 80"/>
          <p:cNvSpPr txBox="1"/>
          <p:nvPr/>
        </p:nvSpPr>
        <p:spPr>
          <a:xfrm>
            <a:off x="288000" y="4854600"/>
            <a:ext cx="7646760" cy="97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é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b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l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’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g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i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l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i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é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CustomShape 81"/>
          <p:cNvSpPr/>
          <p:nvPr/>
        </p:nvSpPr>
        <p:spPr>
          <a:xfrm>
            <a:off x="502560" y="285516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Recette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6" name="CustomShape 82"/>
          <p:cNvSpPr/>
          <p:nvPr/>
        </p:nvSpPr>
        <p:spPr>
          <a:xfrm>
            <a:off x="2506680" y="2426400"/>
            <a:ext cx="731160" cy="8607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83"/>
          <p:cNvSpPr/>
          <p:nvPr/>
        </p:nvSpPr>
        <p:spPr>
          <a:xfrm rot="10620000">
            <a:off x="1676160" y="2403720"/>
            <a:ext cx="731160" cy="8607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8" name="Picture 11" descr=""/>
          <p:cNvPicPr/>
          <p:nvPr/>
        </p:nvPicPr>
        <p:blipFill>
          <a:blip r:embed="rId3"/>
          <a:stretch/>
        </p:blipFill>
        <p:spPr>
          <a:xfrm>
            <a:off x="6369120" y="1371600"/>
            <a:ext cx="1152000" cy="1181880"/>
          </a:xfrm>
          <a:prstGeom prst="rect">
            <a:avLst/>
          </a:prstGeom>
          <a:ln>
            <a:noFill/>
          </a:ln>
        </p:spPr>
      </p:pic>
      <p:sp>
        <p:nvSpPr>
          <p:cNvPr id="309" name="CustomShape 84"/>
          <p:cNvSpPr/>
          <p:nvPr/>
        </p:nvSpPr>
        <p:spPr>
          <a:xfrm>
            <a:off x="7125480" y="2770560"/>
            <a:ext cx="1259640" cy="11509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85"/>
          <p:cNvSpPr/>
          <p:nvPr/>
        </p:nvSpPr>
        <p:spPr>
          <a:xfrm>
            <a:off x="7496280" y="2804760"/>
            <a:ext cx="542520" cy="543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86"/>
          <p:cNvSpPr/>
          <p:nvPr/>
        </p:nvSpPr>
        <p:spPr>
          <a:xfrm>
            <a:off x="7395120" y="3532320"/>
            <a:ext cx="718920" cy="389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87"/>
          <p:cNvSpPr/>
          <p:nvPr/>
        </p:nvSpPr>
        <p:spPr>
          <a:xfrm>
            <a:off x="7395120" y="3532320"/>
            <a:ext cx="358560" cy="389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88"/>
          <p:cNvSpPr/>
          <p:nvPr/>
        </p:nvSpPr>
        <p:spPr>
          <a:xfrm>
            <a:off x="7665840" y="3315960"/>
            <a:ext cx="176400" cy="547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9"/>
          <p:cNvSpPr/>
          <p:nvPr/>
        </p:nvSpPr>
        <p:spPr>
          <a:xfrm>
            <a:off x="7704360" y="3692880"/>
            <a:ext cx="95040" cy="1702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90"/>
          <p:cNvSpPr/>
          <p:nvPr/>
        </p:nvSpPr>
        <p:spPr>
          <a:xfrm>
            <a:off x="7665840" y="3434760"/>
            <a:ext cx="176400" cy="108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91"/>
          <p:cNvSpPr/>
          <p:nvPr/>
        </p:nvSpPr>
        <p:spPr>
          <a:xfrm>
            <a:off x="7377840" y="3016800"/>
            <a:ext cx="752400" cy="453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92"/>
          <p:cNvSpPr/>
          <p:nvPr/>
        </p:nvSpPr>
        <p:spPr>
          <a:xfrm>
            <a:off x="7755480" y="3016800"/>
            <a:ext cx="374760" cy="4536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93"/>
          <p:cNvSpPr/>
          <p:nvPr/>
        </p:nvSpPr>
        <p:spPr>
          <a:xfrm>
            <a:off x="7484400" y="2932920"/>
            <a:ext cx="537840" cy="3700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94"/>
          <p:cNvSpPr/>
          <p:nvPr/>
        </p:nvSpPr>
        <p:spPr>
          <a:xfrm>
            <a:off x="7505640" y="2932920"/>
            <a:ext cx="502920" cy="3783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95"/>
          <p:cNvSpPr/>
          <p:nvPr/>
        </p:nvSpPr>
        <p:spPr>
          <a:xfrm>
            <a:off x="7953120" y="3170520"/>
            <a:ext cx="6264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6"/>
          <p:cNvSpPr/>
          <p:nvPr/>
        </p:nvSpPr>
        <p:spPr>
          <a:xfrm>
            <a:off x="7494120" y="3170520"/>
            <a:ext cx="6192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97"/>
          <p:cNvSpPr/>
          <p:nvPr/>
        </p:nvSpPr>
        <p:spPr>
          <a:xfrm>
            <a:off x="7583400" y="3181320"/>
            <a:ext cx="342720" cy="1173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98"/>
          <p:cNvSpPr/>
          <p:nvPr/>
        </p:nvSpPr>
        <p:spPr>
          <a:xfrm>
            <a:off x="7592760" y="3185280"/>
            <a:ext cx="144720" cy="105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9"/>
          <p:cNvSpPr/>
          <p:nvPr/>
        </p:nvSpPr>
        <p:spPr>
          <a:xfrm>
            <a:off x="7771680" y="3185280"/>
            <a:ext cx="144000" cy="105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00"/>
          <p:cNvSpPr/>
          <p:nvPr/>
        </p:nvSpPr>
        <p:spPr>
          <a:xfrm>
            <a:off x="7512480" y="3428640"/>
            <a:ext cx="241200" cy="43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01"/>
          <p:cNvSpPr/>
          <p:nvPr/>
        </p:nvSpPr>
        <p:spPr>
          <a:xfrm>
            <a:off x="7755480" y="3428640"/>
            <a:ext cx="240120" cy="43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02"/>
          <p:cNvSpPr/>
          <p:nvPr/>
        </p:nvSpPr>
        <p:spPr>
          <a:xfrm>
            <a:off x="7637760" y="3211920"/>
            <a:ext cx="230400" cy="1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03"/>
          <p:cNvSpPr/>
          <p:nvPr/>
        </p:nvSpPr>
        <p:spPr>
          <a:xfrm>
            <a:off x="7637760" y="3333600"/>
            <a:ext cx="231480" cy="74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4"/>
          <p:cNvSpPr/>
          <p:nvPr/>
        </p:nvSpPr>
        <p:spPr>
          <a:xfrm>
            <a:off x="7665480" y="3211200"/>
            <a:ext cx="5472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05"/>
          <p:cNvSpPr/>
          <p:nvPr/>
        </p:nvSpPr>
        <p:spPr>
          <a:xfrm>
            <a:off x="7787160" y="3211200"/>
            <a:ext cx="5436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06"/>
          <p:cNvSpPr/>
          <p:nvPr/>
        </p:nvSpPr>
        <p:spPr>
          <a:xfrm>
            <a:off x="5654160" y="2928600"/>
            <a:ext cx="1218960" cy="11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07"/>
          <p:cNvSpPr/>
          <p:nvPr/>
        </p:nvSpPr>
        <p:spPr>
          <a:xfrm>
            <a:off x="5656320" y="2927160"/>
            <a:ext cx="1216800" cy="11383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08"/>
          <p:cNvSpPr/>
          <p:nvPr/>
        </p:nvSpPr>
        <p:spPr>
          <a:xfrm>
            <a:off x="5917320" y="3679560"/>
            <a:ext cx="693720" cy="3859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09"/>
          <p:cNvSpPr/>
          <p:nvPr/>
        </p:nvSpPr>
        <p:spPr>
          <a:xfrm>
            <a:off x="6546240" y="3807000"/>
            <a:ext cx="64800" cy="1947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10"/>
          <p:cNvSpPr/>
          <p:nvPr/>
        </p:nvSpPr>
        <p:spPr>
          <a:xfrm>
            <a:off x="6418800" y="3718440"/>
            <a:ext cx="71640" cy="3283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1"/>
          <p:cNvSpPr/>
          <p:nvPr/>
        </p:nvSpPr>
        <p:spPr>
          <a:xfrm>
            <a:off x="6290640" y="3681720"/>
            <a:ext cx="75240" cy="3819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12"/>
          <p:cNvSpPr/>
          <p:nvPr/>
        </p:nvSpPr>
        <p:spPr>
          <a:xfrm>
            <a:off x="6165720" y="3681720"/>
            <a:ext cx="72000" cy="3819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13"/>
          <p:cNvSpPr/>
          <p:nvPr/>
        </p:nvSpPr>
        <p:spPr>
          <a:xfrm>
            <a:off x="6037560" y="3716280"/>
            <a:ext cx="72720" cy="3304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14"/>
          <p:cNvSpPr/>
          <p:nvPr/>
        </p:nvSpPr>
        <p:spPr>
          <a:xfrm>
            <a:off x="5917320" y="3808800"/>
            <a:ext cx="66960" cy="1922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15"/>
          <p:cNvSpPr/>
          <p:nvPr/>
        </p:nvSpPr>
        <p:spPr>
          <a:xfrm>
            <a:off x="5968800" y="3767400"/>
            <a:ext cx="591120" cy="694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6"/>
          <p:cNvSpPr/>
          <p:nvPr/>
        </p:nvSpPr>
        <p:spPr>
          <a:xfrm>
            <a:off x="5919840" y="3887640"/>
            <a:ext cx="689040" cy="662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17"/>
          <p:cNvSpPr/>
          <p:nvPr/>
        </p:nvSpPr>
        <p:spPr>
          <a:xfrm>
            <a:off x="5990760" y="4006080"/>
            <a:ext cx="547920" cy="5940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18"/>
          <p:cNvSpPr/>
          <p:nvPr/>
        </p:nvSpPr>
        <p:spPr>
          <a:xfrm>
            <a:off x="6546240" y="3807000"/>
            <a:ext cx="13680" cy="306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19"/>
          <p:cNvSpPr/>
          <p:nvPr/>
        </p:nvSpPr>
        <p:spPr>
          <a:xfrm>
            <a:off x="6546240" y="3887640"/>
            <a:ext cx="62640" cy="662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20"/>
          <p:cNvSpPr/>
          <p:nvPr/>
        </p:nvSpPr>
        <p:spPr>
          <a:xfrm>
            <a:off x="6418800" y="3767400"/>
            <a:ext cx="7164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21"/>
          <p:cNvSpPr/>
          <p:nvPr/>
        </p:nvSpPr>
        <p:spPr>
          <a:xfrm>
            <a:off x="6418800" y="3887640"/>
            <a:ext cx="7164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22"/>
          <p:cNvSpPr/>
          <p:nvPr/>
        </p:nvSpPr>
        <p:spPr>
          <a:xfrm>
            <a:off x="6418800" y="4006080"/>
            <a:ext cx="71640" cy="406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23"/>
          <p:cNvSpPr/>
          <p:nvPr/>
        </p:nvSpPr>
        <p:spPr>
          <a:xfrm>
            <a:off x="6290640" y="3767400"/>
            <a:ext cx="7524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24"/>
          <p:cNvSpPr/>
          <p:nvPr/>
        </p:nvSpPr>
        <p:spPr>
          <a:xfrm>
            <a:off x="6290640" y="3887640"/>
            <a:ext cx="7524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5"/>
          <p:cNvSpPr/>
          <p:nvPr/>
        </p:nvSpPr>
        <p:spPr>
          <a:xfrm>
            <a:off x="6290640" y="4006080"/>
            <a:ext cx="75240" cy="576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6"/>
          <p:cNvSpPr/>
          <p:nvPr/>
        </p:nvSpPr>
        <p:spPr>
          <a:xfrm>
            <a:off x="6165720" y="3767400"/>
            <a:ext cx="7200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27"/>
          <p:cNvSpPr/>
          <p:nvPr/>
        </p:nvSpPr>
        <p:spPr>
          <a:xfrm>
            <a:off x="6165720" y="3887640"/>
            <a:ext cx="7200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8"/>
          <p:cNvSpPr/>
          <p:nvPr/>
        </p:nvSpPr>
        <p:spPr>
          <a:xfrm>
            <a:off x="6165720" y="4006080"/>
            <a:ext cx="72000" cy="576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29"/>
          <p:cNvSpPr/>
          <p:nvPr/>
        </p:nvSpPr>
        <p:spPr>
          <a:xfrm>
            <a:off x="6037560" y="3767400"/>
            <a:ext cx="72720" cy="69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30"/>
          <p:cNvSpPr/>
          <p:nvPr/>
        </p:nvSpPr>
        <p:spPr>
          <a:xfrm>
            <a:off x="6037560" y="3887640"/>
            <a:ext cx="72720" cy="66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31"/>
          <p:cNvSpPr/>
          <p:nvPr/>
        </p:nvSpPr>
        <p:spPr>
          <a:xfrm>
            <a:off x="6037560" y="4006080"/>
            <a:ext cx="72720" cy="406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32"/>
          <p:cNvSpPr/>
          <p:nvPr/>
        </p:nvSpPr>
        <p:spPr>
          <a:xfrm>
            <a:off x="5968800" y="3808800"/>
            <a:ext cx="15480" cy="288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33"/>
          <p:cNvSpPr/>
          <p:nvPr/>
        </p:nvSpPr>
        <p:spPr>
          <a:xfrm>
            <a:off x="5919840" y="3887640"/>
            <a:ext cx="64440" cy="662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34"/>
          <p:cNvSpPr/>
          <p:nvPr/>
        </p:nvSpPr>
        <p:spPr>
          <a:xfrm>
            <a:off x="6179400" y="3466080"/>
            <a:ext cx="169560" cy="3193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35"/>
          <p:cNvSpPr/>
          <p:nvPr/>
        </p:nvSpPr>
        <p:spPr>
          <a:xfrm>
            <a:off x="6179400" y="3581640"/>
            <a:ext cx="169560" cy="1101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36"/>
          <p:cNvSpPr/>
          <p:nvPr/>
        </p:nvSpPr>
        <p:spPr>
          <a:xfrm>
            <a:off x="5900760" y="3170520"/>
            <a:ext cx="727920" cy="44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37"/>
          <p:cNvSpPr/>
          <p:nvPr/>
        </p:nvSpPr>
        <p:spPr>
          <a:xfrm>
            <a:off x="6004800" y="3087720"/>
            <a:ext cx="519480" cy="36432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38"/>
          <p:cNvSpPr/>
          <p:nvPr/>
        </p:nvSpPr>
        <p:spPr>
          <a:xfrm>
            <a:off x="6036840" y="3016080"/>
            <a:ext cx="456120" cy="3805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39"/>
          <p:cNvSpPr/>
          <p:nvPr/>
        </p:nvSpPr>
        <p:spPr>
          <a:xfrm>
            <a:off x="5950080" y="3201480"/>
            <a:ext cx="629640" cy="2134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40"/>
          <p:cNvSpPr/>
          <p:nvPr/>
        </p:nvSpPr>
        <p:spPr>
          <a:xfrm>
            <a:off x="6055560" y="3224160"/>
            <a:ext cx="414360" cy="3722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41"/>
          <p:cNvSpPr/>
          <p:nvPr/>
        </p:nvSpPr>
        <p:spPr>
          <a:xfrm>
            <a:off x="6266160" y="3236760"/>
            <a:ext cx="253440" cy="3816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42"/>
          <p:cNvSpPr/>
          <p:nvPr/>
        </p:nvSpPr>
        <p:spPr>
          <a:xfrm>
            <a:off x="6127200" y="3052440"/>
            <a:ext cx="276480" cy="1432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43"/>
          <p:cNvSpPr/>
          <p:nvPr/>
        </p:nvSpPr>
        <p:spPr>
          <a:xfrm>
            <a:off x="6009840" y="3215880"/>
            <a:ext cx="488160" cy="2116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44"/>
          <p:cNvSpPr/>
          <p:nvPr/>
        </p:nvSpPr>
        <p:spPr>
          <a:xfrm>
            <a:off x="6456960" y="3322440"/>
            <a:ext cx="60480" cy="107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45"/>
          <p:cNvSpPr/>
          <p:nvPr/>
        </p:nvSpPr>
        <p:spPr>
          <a:xfrm>
            <a:off x="6013080" y="3322440"/>
            <a:ext cx="60840" cy="107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46"/>
          <p:cNvSpPr/>
          <p:nvPr/>
        </p:nvSpPr>
        <p:spPr>
          <a:xfrm>
            <a:off x="6012360" y="3713040"/>
            <a:ext cx="140760" cy="3243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47"/>
          <p:cNvSpPr/>
          <p:nvPr/>
        </p:nvSpPr>
        <p:spPr>
          <a:xfrm>
            <a:off x="6368760" y="3698280"/>
            <a:ext cx="169920" cy="3538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48"/>
          <p:cNvSpPr/>
          <p:nvPr/>
        </p:nvSpPr>
        <p:spPr>
          <a:xfrm>
            <a:off x="6067800" y="3639600"/>
            <a:ext cx="417240" cy="2516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49"/>
          <p:cNvSpPr/>
          <p:nvPr/>
        </p:nvSpPr>
        <p:spPr>
          <a:xfrm>
            <a:off x="6043320" y="3694320"/>
            <a:ext cx="428400" cy="2170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50"/>
          <p:cNvSpPr/>
          <p:nvPr/>
        </p:nvSpPr>
        <p:spPr>
          <a:xfrm>
            <a:off x="6049080" y="3336480"/>
            <a:ext cx="431280" cy="3315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51"/>
          <p:cNvSpPr/>
          <p:nvPr/>
        </p:nvSpPr>
        <p:spPr>
          <a:xfrm>
            <a:off x="6186960" y="3481920"/>
            <a:ext cx="155520" cy="939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52"/>
          <p:cNvSpPr/>
          <p:nvPr/>
        </p:nvSpPr>
        <p:spPr>
          <a:xfrm>
            <a:off x="6096960" y="3330720"/>
            <a:ext cx="333360" cy="1044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53"/>
          <p:cNvSpPr/>
          <p:nvPr/>
        </p:nvSpPr>
        <p:spPr>
          <a:xfrm>
            <a:off x="6158880" y="3372120"/>
            <a:ext cx="177480" cy="1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54"/>
          <p:cNvSpPr/>
          <p:nvPr/>
        </p:nvSpPr>
        <p:spPr>
          <a:xfrm>
            <a:off x="6204960" y="3502080"/>
            <a:ext cx="124920" cy="403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5"/>
          <p:cNvSpPr/>
          <p:nvPr/>
        </p:nvSpPr>
        <p:spPr>
          <a:xfrm>
            <a:off x="6161400" y="3371400"/>
            <a:ext cx="4176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56"/>
          <p:cNvSpPr/>
          <p:nvPr/>
        </p:nvSpPr>
        <p:spPr>
          <a:xfrm>
            <a:off x="6325200" y="3371400"/>
            <a:ext cx="41400" cy="392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1368000" y="324000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Refactoring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89280" y="279144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v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216000" y="212688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Merge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5" name="CustomShape 4"/>
          <p:cNvSpPr/>
          <p:nvPr/>
        </p:nvSpPr>
        <p:spPr>
          <a:xfrm>
            <a:off x="5865120" y="2409480"/>
            <a:ext cx="1656000" cy="62460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ti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6" name="CustomShape 5"/>
          <p:cNvSpPr/>
          <p:nvPr/>
        </p:nvSpPr>
        <p:spPr>
          <a:xfrm>
            <a:off x="257400" y="313560"/>
            <a:ext cx="872892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6"/>
          <p:cNvSpPr/>
          <p:nvPr/>
        </p:nvSpPr>
        <p:spPr>
          <a:xfrm>
            <a:off x="72000" y="6552720"/>
            <a:ext cx="23468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: 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h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/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/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w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w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w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x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l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38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720" cy="433080"/>
          </a:xfrm>
          <a:prstGeom prst="rect">
            <a:avLst/>
          </a:prstGeom>
          <a:ln w="9360">
            <a:noFill/>
          </a:ln>
        </p:spPr>
      </p:pic>
      <p:sp>
        <p:nvSpPr>
          <p:cNvPr id="389" name="CustomShape 7"/>
          <p:cNvSpPr/>
          <p:nvPr/>
        </p:nvSpPr>
        <p:spPr>
          <a:xfrm>
            <a:off x="72000" y="6554160"/>
            <a:ext cx="32353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u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: 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: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/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/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g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a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d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n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.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k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k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g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u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.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90" name="CustomShape 8"/>
          <p:cNvSpPr/>
          <p:nvPr/>
        </p:nvSpPr>
        <p:spPr>
          <a:xfrm>
            <a:off x="1798560" y="1870560"/>
            <a:ext cx="1656000" cy="62460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1" name="CustomShape 9"/>
          <p:cNvSpPr/>
          <p:nvPr/>
        </p:nvSpPr>
        <p:spPr>
          <a:xfrm>
            <a:off x="2897640" y="292896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é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2" name="CustomShape 10"/>
          <p:cNvSpPr/>
          <p:nvPr/>
        </p:nvSpPr>
        <p:spPr>
          <a:xfrm>
            <a:off x="2772000" y="3557520"/>
            <a:ext cx="1259640" cy="11509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1"/>
          <p:cNvSpPr/>
          <p:nvPr/>
        </p:nvSpPr>
        <p:spPr>
          <a:xfrm>
            <a:off x="3142800" y="3591720"/>
            <a:ext cx="542520" cy="543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2"/>
          <p:cNvSpPr/>
          <p:nvPr/>
        </p:nvSpPr>
        <p:spPr>
          <a:xfrm>
            <a:off x="3041640" y="4319280"/>
            <a:ext cx="718920" cy="389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3"/>
          <p:cNvSpPr/>
          <p:nvPr/>
        </p:nvSpPr>
        <p:spPr>
          <a:xfrm>
            <a:off x="3041640" y="4319280"/>
            <a:ext cx="358560" cy="389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4"/>
          <p:cNvSpPr/>
          <p:nvPr/>
        </p:nvSpPr>
        <p:spPr>
          <a:xfrm>
            <a:off x="3312360" y="4102920"/>
            <a:ext cx="176400" cy="547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5"/>
          <p:cNvSpPr/>
          <p:nvPr/>
        </p:nvSpPr>
        <p:spPr>
          <a:xfrm>
            <a:off x="3350880" y="4479840"/>
            <a:ext cx="95040" cy="1702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6"/>
          <p:cNvSpPr/>
          <p:nvPr/>
        </p:nvSpPr>
        <p:spPr>
          <a:xfrm>
            <a:off x="3312360" y="4221720"/>
            <a:ext cx="176400" cy="108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7"/>
          <p:cNvSpPr/>
          <p:nvPr/>
        </p:nvSpPr>
        <p:spPr>
          <a:xfrm>
            <a:off x="3024360" y="3803760"/>
            <a:ext cx="752400" cy="453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8"/>
          <p:cNvSpPr/>
          <p:nvPr/>
        </p:nvSpPr>
        <p:spPr>
          <a:xfrm>
            <a:off x="3402000" y="3803760"/>
            <a:ext cx="374760" cy="4536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9"/>
          <p:cNvSpPr/>
          <p:nvPr/>
        </p:nvSpPr>
        <p:spPr>
          <a:xfrm>
            <a:off x="3130920" y="3719880"/>
            <a:ext cx="537840" cy="3700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0"/>
          <p:cNvSpPr/>
          <p:nvPr/>
        </p:nvSpPr>
        <p:spPr>
          <a:xfrm>
            <a:off x="3152160" y="3719880"/>
            <a:ext cx="502920" cy="3783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1"/>
          <p:cNvSpPr/>
          <p:nvPr/>
        </p:nvSpPr>
        <p:spPr>
          <a:xfrm>
            <a:off x="3599640" y="3957480"/>
            <a:ext cx="6264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2"/>
          <p:cNvSpPr/>
          <p:nvPr/>
        </p:nvSpPr>
        <p:spPr>
          <a:xfrm>
            <a:off x="3140640" y="3957480"/>
            <a:ext cx="6192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3"/>
          <p:cNvSpPr/>
          <p:nvPr/>
        </p:nvSpPr>
        <p:spPr>
          <a:xfrm>
            <a:off x="3229920" y="3968280"/>
            <a:ext cx="342720" cy="1173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4"/>
          <p:cNvSpPr/>
          <p:nvPr/>
        </p:nvSpPr>
        <p:spPr>
          <a:xfrm>
            <a:off x="3239280" y="3972240"/>
            <a:ext cx="144720" cy="105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5"/>
          <p:cNvSpPr/>
          <p:nvPr/>
        </p:nvSpPr>
        <p:spPr>
          <a:xfrm>
            <a:off x="3418200" y="3972240"/>
            <a:ext cx="144000" cy="105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6"/>
          <p:cNvSpPr/>
          <p:nvPr/>
        </p:nvSpPr>
        <p:spPr>
          <a:xfrm>
            <a:off x="3159000" y="4215600"/>
            <a:ext cx="241200" cy="43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7"/>
          <p:cNvSpPr/>
          <p:nvPr/>
        </p:nvSpPr>
        <p:spPr>
          <a:xfrm>
            <a:off x="3402000" y="4215600"/>
            <a:ext cx="240120" cy="43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8"/>
          <p:cNvSpPr/>
          <p:nvPr/>
        </p:nvSpPr>
        <p:spPr>
          <a:xfrm>
            <a:off x="3284280" y="3998880"/>
            <a:ext cx="230400" cy="1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9"/>
          <p:cNvSpPr/>
          <p:nvPr/>
        </p:nvSpPr>
        <p:spPr>
          <a:xfrm>
            <a:off x="3284280" y="4120560"/>
            <a:ext cx="231480" cy="74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30"/>
          <p:cNvSpPr/>
          <p:nvPr/>
        </p:nvSpPr>
        <p:spPr>
          <a:xfrm>
            <a:off x="3312000" y="3998160"/>
            <a:ext cx="5472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31"/>
          <p:cNvSpPr/>
          <p:nvPr/>
        </p:nvSpPr>
        <p:spPr>
          <a:xfrm>
            <a:off x="3433680" y="3998160"/>
            <a:ext cx="5436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32"/>
          <p:cNvSpPr/>
          <p:nvPr/>
        </p:nvSpPr>
        <p:spPr>
          <a:xfrm>
            <a:off x="598320" y="3375000"/>
            <a:ext cx="1218960" cy="11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5" name="Picture 11" descr=""/>
          <p:cNvPicPr/>
          <p:nvPr/>
        </p:nvPicPr>
        <p:blipFill>
          <a:blip r:embed="rId2"/>
          <a:stretch/>
        </p:blipFill>
        <p:spPr>
          <a:xfrm>
            <a:off x="1379520" y="796320"/>
            <a:ext cx="1152000" cy="1181880"/>
          </a:xfrm>
          <a:prstGeom prst="rect">
            <a:avLst/>
          </a:prstGeom>
          <a:ln>
            <a:noFill/>
          </a:ln>
        </p:spPr>
      </p:pic>
      <p:sp>
        <p:nvSpPr>
          <p:cNvPr id="416" name="TextShape 33"/>
          <p:cNvSpPr txBox="1"/>
          <p:nvPr/>
        </p:nvSpPr>
        <p:spPr>
          <a:xfrm>
            <a:off x="216000" y="5214600"/>
            <a:ext cx="8277840" cy="97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p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i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s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s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s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CustomShape 34"/>
          <p:cNvSpPr/>
          <p:nvPr/>
        </p:nvSpPr>
        <p:spPr>
          <a:xfrm>
            <a:off x="3168000" y="2215440"/>
            <a:ext cx="1728000" cy="664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Test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8" name="CustomShape 35"/>
          <p:cNvSpPr/>
          <p:nvPr/>
        </p:nvSpPr>
        <p:spPr>
          <a:xfrm>
            <a:off x="2506680" y="2426400"/>
            <a:ext cx="731160" cy="8607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36"/>
          <p:cNvSpPr/>
          <p:nvPr/>
        </p:nvSpPr>
        <p:spPr>
          <a:xfrm rot="10620000">
            <a:off x="1676160" y="2403720"/>
            <a:ext cx="731160" cy="8607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0" name="Picture 11" descr=""/>
          <p:cNvPicPr/>
          <p:nvPr/>
        </p:nvPicPr>
        <p:blipFill>
          <a:blip r:embed="rId3"/>
          <a:stretch/>
        </p:blipFill>
        <p:spPr>
          <a:xfrm>
            <a:off x="6369120" y="1371600"/>
            <a:ext cx="1152000" cy="1181880"/>
          </a:xfrm>
          <a:prstGeom prst="rect">
            <a:avLst/>
          </a:prstGeom>
          <a:ln>
            <a:noFill/>
          </a:ln>
        </p:spPr>
      </p:pic>
      <p:sp>
        <p:nvSpPr>
          <p:cNvPr id="421" name="CustomShape 37"/>
          <p:cNvSpPr/>
          <p:nvPr/>
        </p:nvSpPr>
        <p:spPr>
          <a:xfrm>
            <a:off x="7125480" y="2770560"/>
            <a:ext cx="1259640" cy="11509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8"/>
          <p:cNvSpPr/>
          <p:nvPr/>
        </p:nvSpPr>
        <p:spPr>
          <a:xfrm>
            <a:off x="7496280" y="2804760"/>
            <a:ext cx="542520" cy="543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39"/>
          <p:cNvSpPr/>
          <p:nvPr/>
        </p:nvSpPr>
        <p:spPr>
          <a:xfrm>
            <a:off x="7395120" y="3532320"/>
            <a:ext cx="718920" cy="389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0"/>
          <p:cNvSpPr/>
          <p:nvPr/>
        </p:nvSpPr>
        <p:spPr>
          <a:xfrm>
            <a:off x="7395120" y="3532320"/>
            <a:ext cx="358560" cy="389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41"/>
          <p:cNvSpPr/>
          <p:nvPr/>
        </p:nvSpPr>
        <p:spPr>
          <a:xfrm>
            <a:off x="7665840" y="3315960"/>
            <a:ext cx="176400" cy="5472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2"/>
          <p:cNvSpPr/>
          <p:nvPr/>
        </p:nvSpPr>
        <p:spPr>
          <a:xfrm>
            <a:off x="7704360" y="3692880"/>
            <a:ext cx="95040" cy="1702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43"/>
          <p:cNvSpPr/>
          <p:nvPr/>
        </p:nvSpPr>
        <p:spPr>
          <a:xfrm>
            <a:off x="7665840" y="3434760"/>
            <a:ext cx="176400" cy="108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44"/>
          <p:cNvSpPr/>
          <p:nvPr/>
        </p:nvSpPr>
        <p:spPr>
          <a:xfrm>
            <a:off x="7377840" y="3016800"/>
            <a:ext cx="752400" cy="4536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45"/>
          <p:cNvSpPr/>
          <p:nvPr/>
        </p:nvSpPr>
        <p:spPr>
          <a:xfrm>
            <a:off x="7755480" y="3016800"/>
            <a:ext cx="374760" cy="4536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46"/>
          <p:cNvSpPr/>
          <p:nvPr/>
        </p:nvSpPr>
        <p:spPr>
          <a:xfrm>
            <a:off x="7484400" y="2932920"/>
            <a:ext cx="537840" cy="3700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47"/>
          <p:cNvSpPr/>
          <p:nvPr/>
        </p:nvSpPr>
        <p:spPr>
          <a:xfrm>
            <a:off x="7505640" y="2932920"/>
            <a:ext cx="502920" cy="3783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48"/>
          <p:cNvSpPr/>
          <p:nvPr/>
        </p:nvSpPr>
        <p:spPr>
          <a:xfrm>
            <a:off x="7953120" y="3170520"/>
            <a:ext cx="6264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49"/>
          <p:cNvSpPr/>
          <p:nvPr/>
        </p:nvSpPr>
        <p:spPr>
          <a:xfrm>
            <a:off x="7494120" y="3170520"/>
            <a:ext cx="61920" cy="109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50"/>
          <p:cNvSpPr/>
          <p:nvPr/>
        </p:nvSpPr>
        <p:spPr>
          <a:xfrm>
            <a:off x="7583400" y="3181320"/>
            <a:ext cx="342720" cy="1173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51"/>
          <p:cNvSpPr/>
          <p:nvPr/>
        </p:nvSpPr>
        <p:spPr>
          <a:xfrm>
            <a:off x="7592760" y="3185280"/>
            <a:ext cx="144720" cy="105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52"/>
          <p:cNvSpPr/>
          <p:nvPr/>
        </p:nvSpPr>
        <p:spPr>
          <a:xfrm>
            <a:off x="7771680" y="3185280"/>
            <a:ext cx="144000" cy="105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53"/>
          <p:cNvSpPr/>
          <p:nvPr/>
        </p:nvSpPr>
        <p:spPr>
          <a:xfrm>
            <a:off x="7512480" y="3428640"/>
            <a:ext cx="241200" cy="434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54"/>
          <p:cNvSpPr/>
          <p:nvPr/>
        </p:nvSpPr>
        <p:spPr>
          <a:xfrm>
            <a:off x="7755480" y="3428640"/>
            <a:ext cx="240120" cy="434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55"/>
          <p:cNvSpPr/>
          <p:nvPr/>
        </p:nvSpPr>
        <p:spPr>
          <a:xfrm>
            <a:off x="7637760" y="3211920"/>
            <a:ext cx="230400" cy="1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56"/>
          <p:cNvSpPr/>
          <p:nvPr/>
        </p:nvSpPr>
        <p:spPr>
          <a:xfrm>
            <a:off x="7637760" y="3333600"/>
            <a:ext cx="231480" cy="74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57"/>
          <p:cNvSpPr/>
          <p:nvPr/>
        </p:nvSpPr>
        <p:spPr>
          <a:xfrm>
            <a:off x="7665480" y="3211200"/>
            <a:ext cx="5472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58"/>
          <p:cNvSpPr/>
          <p:nvPr/>
        </p:nvSpPr>
        <p:spPr>
          <a:xfrm>
            <a:off x="7787160" y="3211200"/>
            <a:ext cx="54360" cy="49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Application>LibreOffice/6.1.5.2$Linux_X86_64 LibreOffice_project/10$Build-2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2018-01-12T11:00:30Z</dcterms:created>
  <dc:creator/>
  <dc:description/>
  <dc:language>en-GB</dc:language>
  <cp:lastModifiedBy/>
  <dcterms:modified xsi:type="dcterms:W3CDTF">2019-12-27T16:37:59Z</dcterms:modified>
  <cp:revision>52</cp:revision>
  <dc:subject/>
  <dc:title>New presentation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23</vt:i4>
  </property>
</Properties>
</file>